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93" r:id="rId2"/>
    <p:sldId id="257" r:id="rId3"/>
    <p:sldId id="259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4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4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4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4ED97-8CE4-9B10-1715-11B3E0C1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Государственное автономное профессиональное образовательное учреждение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Свердловской области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«Красноуфимский аграрный колледж»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EC39A-72B4-12CD-5629-01009D17E454}"/>
              </a:ext>
            </a:extLst>
          </p:cNvPr>
          <p:cNvSpPr txBox="1"/>
          <p:nvPr/>
        </p:nvSpPr>
        <p:spPr>
          <a:xfrm>
            <a:off x="1331640" y="3042383"/>
            <a:ext cx="73803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: «ЭКОНОМИКА 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МУЛЬТФИЛЬМАХ»</a:t>
            </a: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Автор: Снежко Светлана Валерьевна</a:t>
            </a: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/>
              <a:t>Красноуфимск, 2023</a:t>
            </a:r>
          </a:p>
        </p:txBody>
      </p:sp>
    </p:spTree>
    <p:extLst>
      <p:ext uri="{BB962C8B-B14F-4D97-AF65-F5344CB8AC3E}">
        <p14:creationId xmlns:p14="http://schemas.microsoft.com/office/powerpoint/2010/main" val="358134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Винни Пух в процессе производства меда использует медоносных пчел, пыльцу цветов, запасы нектара из цветов для кормления пчёл и мед в горшочках для завтрака, обеда и ужина.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ВОПРОС: Вопрос: к каким фондам относится мёд в горшочках?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19531" y="3473429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оборотные фонды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19531" y="4314552"/>
            <a:ext cx="3376405" cy="453504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Б) фонды обращения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5076056" y="3473428"/>
            <a:ext cx="2808312" cy="7476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ВЕРНО!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Мёд – это фонды обращения!</a:t>
            </a: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6553555" y="4314552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05924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Винни Пух в процессе производства меда использует медоносных пчел, пыльцу цветов, запасы нектара из цветов для кормления пчёл и мед в горшочках для завтрака, обеда и ужина.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ВОПРОС: Вопрос: к каким фондам относится мёд в горшочках?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19531" y="3473429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А) оборотные фонды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19531" y="43145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фонды обращения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5076056" y="3473428"/>
            <a:ext cx="2808312" cy="7476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Мёд – это фонды обращения!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76056" y="4314552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6553555" y="4314552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05924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 lnSpcReduction="10000"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русской народной сказке «Петушок и бобовое зернышко» петушок подавился бобовым зернышком и упал.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Курочка быстро побежала за помощью к хозяюшке, хозяину и кузнецу.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«— Кузнец, кузнец, дай скорей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зёрнышком.»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спасла курочка петушка.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ВОПРОС: Какая экономическая категория отражает производство маслица?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себестоимость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смета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калькуляция</a:t>
            </a:r>
          </a:p>
        </p:txBody>
      </p:sp>
    </p:spTree>
    <p:extLst>
      <p:ext uri="{BB962C8B-B14F-4D97-AF65-F5344CB8AC3E}">
        <p14:creationId xmlns:p14="http://schemas.microsoft.com/office/powerpoint/2010/main" val="258062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 lnSpcReduction="10000"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русской народной сказке «Петушок и бобовое зернышко» петушок подавился бобовым зернышком и упал.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Курочка быстро побежала за помощью к хозяюшке, хозяину и кузнецу.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«— Кузнец, кузнец, дай скорей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зёрнышком.»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спасла курочка петушка.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ВОПРОС: Какая экономическая категория отражает производство маслица?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А) себестоимость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смета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калькуляция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076056" y="4483844"/>
            <a:ext cx="2808312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Производство маслица – это себестоимость!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6584635" y="5733256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2073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 lnSpcReduction="10000"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русской народной сказке «Петушок и бобовое зернышко» петушок подавился бобовым зернышком и упал.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Курочка быстро побежала за помощью к хозяюшке, хозяину и кузнецу.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«— Кузнец, кузнец, дай скорей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зёрнышком.»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спасла курочка петушка.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ВОПРОС: Какая экономическая категория отражает производство маслица?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себестоимость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Б) смета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калькуляция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076055" y="4483844"/>
            <a:ext cx="2808312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Производство маслица – это себестоимость!</a:t>
            </a: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076056" y="5743984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6553554" y="5743984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2073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 lnSpcReduction="10000"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В русской народной сказке «Петушок и бобовое зернышко» петушок подавился бобовым зернышком и упал.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Курочка быстро побежала за помощью к хозяюшке, хозяину и кузнецу.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«— Кузнец, кузнец, дай скорей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зёрнышком.»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спасла курочка петушка.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ВОПРОС: Какая экономическая категория отражает производство маслица?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себестоимость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смета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В) калькуляция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076055" y="4483844"/>
            <a:ext cx="2808312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Производство маслица – это себестоимость!</a:t>
            </a: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6553554" y="5743984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5076056" y="5743984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</p:spTree>
    <p:extLst>
      <p:ext uri="{BB962C8B-B14F-4D97-AF65-F5344CB8AC3E}">
        <p14:creationId xmlns:p14="http://schemas.microsoft.com/office/powerpoint/2010/main" val="32073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мультфильме «Фунтик в цирке»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Циркачи привозят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Беладонну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придорожную гостиницу «Три дороги», которой владеет её знакомый — предприниматель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Дурилло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такой же жадный, как и она сама. Дурило в это время решал задачу. Вот ее условие: в гостинице «Три дороги» 200 мест, работает 365 дней в году. За год в гостинице проживает 15000 гостей. Помогите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Дурилле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спланировать время проживания одного гостя.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0,21 дней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4,86 дней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8,64 дней</a:t>
            </a:r>
          </a:p>
        </p:txBody>
      </p:sp>
    </p:spTree>
    <p:extLst>
      <p:ext uri="{BB962C8B-B14F-4D97-AF65-F5344CB8AC3E}">
        <p14:creationId xmlns:p14="http://schemas.microsoft.com/office/powerpoint/2010/main" val="297483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мультфильме «Фунтик в цирке»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Циркачи привозят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Беладонну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придорожную гостиницу «Три дороги», которой владеет её знакомый — предприниматель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Дурилло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такой же жадный, как и она сама. Дурило в это время решал задачу. Вот ее условие: в гостинице «Три дороги» 200 мест, работает 365 дней в году. За год в гостинице проживает 15000 гостей. Помогите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Дурилле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спланировать время проживания одного гостя.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А) 0,21 дней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4,86 дней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8,64 дней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76056" y="4626329"/>
            <a:ext cx="2808312" cy="7951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Время проживания одного гостя 4,86 дней!</a:t>
            </a: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6553554" y="5639792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5076056" y="5639792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</p:spTree>
    <p:extLst>
      <p:ext uri="{BB962C8B-B14F-4D97-AF65-F5344CB8AC3E}">
        <p14:creationId xmlns:p14="http://schemas.microsoft.com/office/powerpoint/2010/main" val="328419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В мультфильме «Фунтик в цирке»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Циркачи привозят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Беладонну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придорожную гостиницу «Три дороги», которой владеет её знакомый — предприниматель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Дурилло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такой же жадный, как и она сама. Дурило в это время решал задачу. Вот ее условие: в гостинице «Три дороги» 200 мест, работает 365 дней в году. За год в гостинице проживает 15000 гостей. Помогите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Дурилле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спланировать время проживания одного гостя.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0,21 дней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Б) 4,86 дней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8,64 дней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76056" y="4579597"/>
            <a:ext cx="2808312" cy="8886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ВЕРНО!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Время проживания одного гостя 4,86 дней!</a:t>
            </a: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6553554" y="5639792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28419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мультфильме «Фунтик в цирке» 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Циркачи привозят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Беладонну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придорожную гостиницу «Три дороги», которой владеет её знакомый — предприниматель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Дурилло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такой же жадный, как и она сама. Дурило в это время решал задачу. Вот ее условие: в гостинице «Три дороги» 200 мест, работает 365 дней в году. За год в гостинице проживает 15000 гостей. Помогите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Дурилле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спланировать время проживания одного гостя.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0,21 дней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4,86 дней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В) 8,64 дней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76056" y="4615601"/>
            <a:ext cx="2808312" cy="8166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Время проживания одного гостя 4,86 дней!</a:t>
            </a: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076056" y="5639792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6553555" y="5639792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28419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103" y="3501008"/>
            <a:ext cx="8231337" cy="19886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400" b="1" u="sng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ea typeface="Calibri"/>
                <a:cs typeface="Times New Roman"/>
              </a:rPr>
              <a:t>ЭКОНОМИКА </a:t>
            </a:r>
            <a:r>
              <a:rPr lang="ru-RU" sz="44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ea typeface="Calibri"/>
                <a:cs typeface="Times New Roman"/>
              </a:rPr>
              <a:t>В МУЛЬТФИЛЬМАХ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7" name="Picture 3" descr="C:\Users\Пользователь\Downloads\у-round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7" y="33265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Black Desert.url-roun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74527"/>
            <a:ext cx="1670495" cy="16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ownloads\е-roun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5932"/>
            <a:ext cx="1669748" cy="16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ownloads\к-roun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53" y="2103994"/>
            <a:ext cx="1553604" cy="15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ownloads\п-roun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3" y="308719"/>
            <a:ext cx="1584177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ownloads\о-roun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2503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ользователь\Downloads\ШШ-round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871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1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мультфильме «Фунтик и сыщики»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	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Беладонна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посылает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Пинчера выслеживать Фунтика, но, прекрасно понимая, что на них рассчитывать не приходится, она решает действовать сама и заманивает циркачей в болото. Им помогает оттуда выбраться живущий в хижине на болоте бегемот, которому Фунтик дал прозвище «Шоколад».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Рассчитайте калорийность горького шоколада, массой 100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1 долька (квадратик) шоколада составляет 35,8 ккал, площадь шоколада по долькам 3*5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537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238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570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1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мультфильме «Фунтик и сыщики»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	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Беладонна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посылает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Пинчера выслеживать Фунтика, но, прекрасно понимая, что на них рассчитывать не приходится, она решает действовать сама и заманивает циркачей в болото. Им помогает оттуда выбраться живущий в хижине на болоте бегемот, которому Фунтик дал прозвище «Шоколад».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Рассчитайте калорийность горького шоколада, массой 100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1 долька (квадратик) шоколада составляет 35,8 ккал, площадь шоколада по долькам 3*5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А) 537 </a:t>
            </a:r>
            <a:r>
              <a:rPr lang="ru-RU" dirty="0" err="1">
                <a:solidFill>
                  <a:schemeClr val="bg1"/>
                </a:solidFill>
              </a:rPr>
              <a:t>Ккалорий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238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570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85019" y="4231816"/>
            <a:ext cx="28083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Калорийность горького шоколада, массой 100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составляет 537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6562518" y="6093296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56880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мультфильме «Фунтик и сыщики»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	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Беладонна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посылает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Пинчера выслеживать Фунтика, но, прекрасно понимая, что на них рассчитывать не приходится, она решает действовать сама и заманивает циркачей в болото. Им помогает оттуда выбраться живущий в хижине на болоте бегемот, которому Фунтик дал прозвище «Шоколад».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Рассчитайте калорийность горького шоколада, массой 100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1 долька (квадратик) шоколада составляет 35,8 ккал, площадь шоколада по долькам 3*5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537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Б) 238 </a:t>
            </a:r>
            <a:r>
              <a:rPr lang="ru-RU" dirty="0" err="1">
                <a:solidFill>
                  <a:schemeClr val="bg1"/>
                </a:solidFill>
              </a:rPr>
              <a:t>Ккалорий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570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85019" y="4195812"/>
            <a:ext cx="2808312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Калорийность горького шоколада, массой 100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составляет 537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6593433" y="6093296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5076056" y="6093296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</p:spTree>
    <p:extLst>
      <p:ext uri="{BB962C8B-B14F-4D97-AF65-F5344CB8AC3E}">
        <p14:creationId xmlns:p14="http://schemas.microsoft.com/office/powerpoint/2010/main" val="356880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мультфильме «Фунтик и сыщики»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	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Беладонна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посылает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Пинчера выслеживать Фунтика, но, прекрасно понимая, что на них рассчитывать не приходится, она решает действовать сама и заманивает циркачей в болото. Им помогает оттуда выбраться живущий в хижине на болоте бегемот, которому Фунтик дал прозвище «Шоколад».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Рассчитайте калорийность горького шоколада, массой 100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1 долька (квадратик) шоколада составляет 35,8 ккал, площадь шоколада по долькам 3*5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7971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537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50" y="544522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238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51" y="6093296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В) 570 </a:t>
            </a:r>
            <a:r>
              <a:rPr lang="ru-RU" dirty="0" err="1">
                <a:solidFill>
                  <a:schemeClr val="bg1"/>
                </a:solidFill>
              </a:rPr>
              <a:t>Ккалорий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85019" y="4226452"/>
            <a:ext cx="2808312" cy="15949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Калорийность горького шоколада, массой 100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составляет 537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Ккалорий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098339" y="6093296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6559979" y="6093296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56880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сказке «Курочка Ряба» Жили-были дед да баба.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была у них Курочка Ряба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Снесла курочка яичко, да не простое — золотое.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среднем весе яйца 50 граммов, яйцо без скорлупы весит 45 граммов, при том, что вес белка - 27 граммов, желтка - 18 граммов. Определите цену одного золотого яйца среднего веса в скорлупе, если котировки золота в банках России 5 706,00 руб. за 1 грамм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352941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285,300 т. р.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49" y="508518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154,215 т. р.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48" y="5838440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92,528 т. р.</a:t>
            </a:r>
          </a:p>
        </p:txBody>
      </p:sp>
    </p:spTree>
    <p:extLst>
      <p:ext uri="{BB962C8B-B14F-4D97-AF65-F5344CB8AC3E}">
        <p14:creationId xmlns:p14="http://schemas.microsoft.com/office/powerpoint/2010/main" val="1340356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сказке «Курочка Ряба» Жили-были дед да баба.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была у них Курочка Ряба.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Снесла курочка яичко, да не простое — золотое.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среднем весе яйца 50 граммов, яйцо без скорлупы весит 45 граммов, при том, что вес белка - 27 граммов, желтка - 18 граммов. Определите цену одного золотого яйца среднего веса в скорлупе, если котировки золота в банках России 5 706,00 руб. за 1 грамм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352941"/>
            <a:ext cx="3376405" cy="453504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А) 285,300 т. р.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49" y="508518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154,215 т. р.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48" y="5838440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92,528 т. р.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85019" y="4038867"/>
            <a:ext cx="2808312" cy="108165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ВЕРНО!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Цена одного золотого яйца среднего веса составляет 285,300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т.р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6562517" y="5384936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306588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сказке «Курочка Ряба» Жили-были дед да баба.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была у них Курочка Ряба.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Снесла курочка яичко, да не простое — золотое.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среднем весе яйца 50 граммов, яйцо без скорлупы весит 45 граммов, при том, что вес белка - 27 граммов, желтка - 18 граммов. Определите цену одного золотого яйца среднего веса в скорлупе, если котировки золота в банках России 5 706,00 руб. за 1 грамм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352941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285,300 т. р.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49" y="5085184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Б) 154,215 т. р.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48" y="5838440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В) 92,528 т. р.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85019" y="4027375"/>
            <a:ext cx="2808312" cy="11046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Цена одного золотого яйца среднего веса составляет 285,300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т.р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098339" y="5384936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6562518" y="5384936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306588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В сказке «Курочка Ряба» Жили-были дед да баба. И была у них Курочка Ряба.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Снесла курочка яичко, да не простое — золотое.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среднем весе яйца 50 граммов, яйцо без скорлупы весит 45 граммов, при том, что вес белка - 27 граммов, желтка - 18 граммов. Определите цену одного золотого яйца среднего веса в скорлупе, если котировки золота в банках России 5 706,00 руб. за 1 грамм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22814" y="4352941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285,300 т. р.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2149" y="5085184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154,215 т. р.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22148" y="5838440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В) 92,528 т. р.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085019" y="4027375"/>
            <a:ext cx="2808312" cy="110463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Цена одного золотого яйца среднего веса составляет 285,300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т.р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098339" y="5384936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6562518" y="5384936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30658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/>
              <a:t>Ура! </a:t>
            </a:r>
          </a:p>
          <a:p>
            <a:pPr marL="0" indent="0" algn="ctr">
              <a:buNone/>
            </a:pPr>
            <a:r>
              <a:rPr lang="ru-RU" sz="8000" dirty="0"/>
              <a:t>Вы 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70634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Фрагмент диалога известных героев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Э.Успенского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мультфильма «Простоквашино»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однажды было так. Идёт себе дядя Фёдор по лестнице и бутерброд ест. Видит, на окне кот сидит. Большой-пребольшой, полосатый.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 говорит дяде Фёдору: — Неправильно ты, дядя Фёдор, бутерброд ешь. Ты его колбасой кверху держишь, а его надо колбасой на язык класть. Тогда вкуснее получится. 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Вопрос: к какому капиталу относится бутерброд?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19531" y="3473429"/>
            <a:ext cx="3520421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оборотный капитал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19531" y="4314552"/>
            <a:ext cx="3520421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основной капитал</a:t>
            </a:r>
          </a:p>
        </p:txBody>
      </p:sp>
    </p:spTree>
    <p:extLst>
      <p:ext uri="{BB962C8B-B14F-4D97-AF65-F5344CB8AC3E}">
        <p14:creationId xmlns:p14="http://schemas.microsoft.com/office/powerpoint/2010/main" val="102691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Фрагмент диалога известных героев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Э.Успенского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мультфильма «Простоквашино»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однажды было так. Идёт себе дядя Фёдор по лестнице и бутерброд ест. Видит, на окне кот сидит. Большой-пребольшой, полосатый.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 говорит дяде Фёдору: — Неправильно ты, дядя Фёдор, бутерброд ешь. Ты его колбасой кверху держишь, а его надо колбасой на язык класть. Тогда вкуснее получится. 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Вопрос: к какому капиталу относится бутерброд?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19531" y="3473429"/>
            <a:ext cx="3448413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оборотный капитал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19531" y="4314552"/>
            <a:ext cx="3448413" cy="453504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основной капитал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553555" y="4314552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5076056" y="4314552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076056" y="3473428"/>
            <a:ext cx="2808312" cy="7476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Бутерброд это оборотный капитал!</a:t>
            </a:r>
          </a:p>
        </p:txBody>
      </p:sp>
    </p:spTree>
    <p:extLst>
      <p:ext uri="{BB962C8B-B14F-4D97-AF65-F5344CB8AC3E}">
        <p14:creationId xmlns:p14="http://schemas.microsoft.com/office/powerpoint/2010/main" val="231017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Фрагмент диалога известных героев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Э.Успенского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мультфильма «Простоквашино»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однажды было так. Идёт себе дядя Фёдор по лестнице и бутерброд ест. Видит, на окне кот сидит. Большой-пребольшой, полосатый.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 говорит дяде Фёдору: — Неправильно ты, дядя Фёдор, бутерброд ешь. Ты его колбасой кверху держишь, а его надо колбасой на язык класть. Тогда вкуснее получится. 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Вопрос: к какому капиталу относится бутерброд?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501008"/>
            <a:ext cx="3456384" cy="453504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А) оборотный капитал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4314552"/>
            <a:ext cx="345638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основной капитал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5076056" y="3473428"/>
            <a:ext cx="2808312" cy="7476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ВЕРНО!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Бутерброд – оборотный капитал!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553555" y="4314552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113102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Фрагмент диалога известных героев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Э.Успенского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мультфильма «Простоквашино»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А что? — кричит пёс. — Правильно он говорит. Покупай, дядя Фёдор, трактор.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Дядя Фёдор на кота посмотрел. А кот молчит. А что ему говорить? Он лапой махнул: покупайте хоть комбайн, мне всё равно, раз вы меня не слушаете.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Взял кот деньги и пошёл за коровой.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Вопрос: к какому объекту учета относится корова?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19531" y="3473429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оборотные средства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19531" y="43145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основные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81062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Фрагмент диалога известных героев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Э.Успенского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мультфильма «Простоквашино»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А что? — кричит пёс. — Правильно он говорит. Покупай, дядя Фёдор, трактор.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Дядя Фёдор на кота посмотрел. А кот молчит. А что ему говорить? Он лапой махнул: покупайте хоть комбайн, мне всё равно, раз вы меня не слушаете.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Взял кот деньги и пошёл за коровой.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Вопрос: к какому объекту учета относится корова?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19531" y="3473429"/>
            <a:ext cx="3376405" cy="453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А) оборотные средства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19531" y="43145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основные средства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076056" y="3326351"/>
            <a:ext cx="2808312" cy="7476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Корова это основные средства!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076056" y="4314552"/>
            <a:ext cx="1261864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Еще раз</a:t>
            </a: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6553555" y="4314552"/>
            <a:ext cx="1330813" cy="453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421370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Фрагмент диалога известных героев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Э.Успенского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мультфильма «Простоквашино»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А что? — кричит пёс. — Правильно он говорит. Покупай, дядя Фёдор, трактор.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Дядя Фёдор на кота посмотрел. А кот молчит. А что ему говорить? Он лапой махнул: покупайте хоть комбайн, мне всё равно, раз вы меня не слушаете.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Взял кот деньги и пошёл за коровой.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Вопрос: к какому объекту учета относится корова?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19531" y="3473429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оборотные средства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19531" y="4314552"/>
            <a:ext cx="3376405" cy="453504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Б) основные средства</a:t>
            </a:r>
          </a:p>
        </p:txBody>
      </p:sp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47" y="4221088"/>
            <a:ext cx="1352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076056" y="3326351"/>
            <a:ext cx="2808312" cy="7476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ВЕРНО!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Корова - это основные средства!</a:t>
            </a:r>
          </a:p>
        </p:txBody>
      </p:sp>
    </p:spTree>
    <p:extLst>
      <p:ext uri="{BB962C8B-B14F-4D97-AF65-F5344CB8AC3E}">
        <p14:creationId xmlns:p14="http://schemas.microsoft.com/office/powerpoint/2010/main" val="312520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229600" cy="493776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Винни Пух в процессе производства меда использует медоносных пчел, пыльцу цветов, запасы нектара из цветов для кормления пчёл и мед в горшочках для завтрака, обеда и ужина.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ВОПРОС: Вопрос: к каким фондам относится мёд в горшочках?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619531" y="3473429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А) оборотные фонды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19531" y="4314552"/>
            <a:ext cx="3376405" cy="453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Б) фонды обращения</a:t>
            </a:r>
          </a:p>
        </p:txBody>
      </p:sp>
    </p:spTree>
    <p:extLst>
      <p:ext uri="{BB962C8B-B14F-4D97-AF65-F5344CB8AC3E}">
        <p14:creationId xmlns:p14="http://schemas.microsoft.com/office/powerpoint/2010/main" val="790584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312</TotalTime>
  <Words>2448</Words>
  <Application>Microsoft Office PowerPoint</Application>
  <PresentationFormat>Экран (4:3)</PresentationFormat>
  <Paragraphs>267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Century Schoolbook</vt:lpstr>
      <vt:lpstr>Times New Roman</vt:lpstr>
      <vt:lpstr>Wingdings</vt:lpstr>
      <vt:lpstr>Wingdings 2</vt:lpstr>
      <vt:lpstr>Эркер</vt:lpstr>
      <vt:lpstr>Государственное автономное профессиональное образовательное учреждение  Свердловской области  «Красноуфимский аграрный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Егоров</dc:creator>
  <cp:lastModifiedBy>svetlana.snezhko@dnevnik.ru</cp:lastModifiedBy>
  <cp:revision>28</cp:revision>
  <dcterms:created xsi:type="dcterms:W3CDTF">2023-11-27T12:49:03Z</dcterms:created>
  <dcterms:modified xsi:type="dcterms:W3CDTF">2024-01-16T11:31:49Z</dcterms:modified>
</cp:coreProperties>
</file>