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6" r:id="rId2"/>
  </p:sldMasterIdLst>
  <p:notesMasterIdLst>
    <p:notesMasterId r:id="rId22"/>
  </p:notes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B6E6-B18C-4020-A36A-D191B4019AF5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2579E-2114-4485-BF4E-02041CB53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2579E-2114-4485-BF4E-02041CB53BE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8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3370F-08AE-89CE-78CF-26167FF4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0860F-B094-1622-9A0F-EB70216B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5B8EFA-68A3-4214-E718-94BDD6F19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4110BA-35A3-944B-8A1C-DA66DC915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CA12DE-7554-3D6D-E41D-CC6030C2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AB879B-5FC2-8190-74DE-62CDBC7D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DB4D6B-0A22-AFB0-5185-27C21CFE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256F8-A690-7248-7A4B-7BCEDE76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8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D3986-C9AC-2E89-20EB-10B862DD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1E8ACE-23BF-5CF1-5173-3E17C608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65D9BE-4360-68E6-BD58-A3C41D6E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CF010D-5C38-6D5D-1B7F-D6F0D9C7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0DC1EE-D02C-B4C5-4B3C-1FA273AD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DFF8A7-6A5F-8656-077B-811309EE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A82C0-06E5-8E6A-573D-5667829E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B9D41-463A-A5DC-2341-F072CA3B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D7D27-0096-98B2-A2C7-B8CC2DB7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3171CB-93D7-A5D5-3629-0F4BFEE99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365EA-B358-4704-FD43-50716638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8CEAA-2F94-C06D-753D-D6C6E024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26CC4-54B9-90EE-D843-09CC1A6E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C66AF-2152-75EB-CD5D-204D1888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6A9A42-7791-2235-90A0-85350FAA9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34A77E-400C-95CC-CA1D-AFB477D2B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AA70D3-A00B-E262-4702-B07F593E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5607C2-F886-9698-D7C6-CEFED19F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C66D53-9999-667F-FB62-5C9B1EBF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3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1E7F2-8755-2E5E-CF42-7BFC6BCF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46CC53-76C9-02A0-83CC-02D597C02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BBA27-171E-3AC8-DD53-20403E05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6F5B4-792F-7AF0-48B0-6D13AC03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54598-0348-698E-74B2-6468D8B2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9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0F39F-88BF-514B-A8A3-A3570C707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B88B58-F15F-D080-36C5-0D574E83B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360B6-85ED-F69F-FC37-92FB656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51CE8-1F13-25AA-DF01-8775E996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31550-B580-8A38-F860-3CA1A06F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382005" y="906017"/>
            <a:ext cx="6705600" cy="4144010"/>
          </a:xfrm>
          <a:custGeom>
            <a:avLst/>
            <a:gdLst/>
            <a:ahLst/>
            <a:cxnLst/>
            <a:rect l="l" t="t" r="r" b="b"/>
            <a:pathLst>
              <a:path w="6705600" h="4144010">
                <a:moveTo>
                  <a:pt x="6388735" y="0"/>
                </a:moveTo>
                <a:lnTo>
                  <a:pt x="316865" y="0"/>
                </a:lnTo>
                <a:lnTo>
                  <a:pt x="270039" y="3435"/>
                </a:lnTo>
                <a:lnTo>
                  <a:pt x="225347" y="13415"/>
                </a:lnTo>
                <a:lnTo>
                  <a:pt x="183279" y="29449"/>
                </a:lnTo>
                <a:lnTo>
                  <a:pt x="144325" y="51047"/>
                </a:lnTo>
                <a:lnTo>
                  <a:pt x="108975" y="77719"/>
                </a:lnTo>
                <a:lnTo>
                  <a:pt x="77719" y="108975"/>
                </a:lnTo>
                <a:lnTo>
                  <a:pt x="51047" y="144325"/>
                </a:lnTo>
                <a:lnTo>
                  <a:pt x="29449" y="183279"/>
                </a:lnTo>
                <a:lnTo>
                  <a:pt x="13415" y="225347"/>
                </a:lnTo>
                <a:lnTo>
                  <a:pt x="3435" y="270039"/>
                </a:lnTo>
                <a:lnTo>
                  <a:pt x="0" y="316865"/>
                </a:lnTo>
                <a:lnTo>
                  <a:pt x="0" y="3826891"/>
                </a:lnTo>
                <a:lnTo>
                  <a:pt x="3435" y="3873716"/>
                </a:lnTo>
                <a:lnTo>
                  <a:pt x="13415" y="3918408"/>
                </a:lnTo>
                <a:lnTo>
                  <a:pt x="29449" y="3960476"/>
                </a:lnTo>
                <a:lnTo>
                  <a:pt x="51047" y="3999430"/>
                </a:lnTo>
                <a:lnTo>
                  <a:pt x="77719" y="4034780"/>
                </a:lnTo>
                <a:lnTo>
                  <a:pt x="108975" y="4066036"/>
                </a:lnTo>
                <a:lnTo>
                  <a:pt x="144325" y="4092708"/>
                </a:lnTo>
                <a:lnTo>
                  <a:pt x="183279" y="4114306"/>
                </a:lnTo>
                <a:lnTo>
                  <a:pt x="225347" y="4130340"/>
                </a:lnTo>
                <a:lnTo>
                  <a:pt x="270039" y="4140320"/>
                </a:lnTo>
                <a:lnTo>
                  <a:pt x="316865" y="4143756"/>
                </a:lnTo>
                <a:lnTo>
                  <a:pt x="6388735" y="4143756"/>
                </a:lnTo>
                <a:lnTo>
                  <a:pt x="6435560" y="4140320"/>
                </a:lnTo>
                <a:lnTo>
                  <a:pt x="6480252" y="4130340"/>
                </a:lnTo>
                <a:lnTo>
                  <a:pt x="6522320" y="4114306"/>
                </a:lnTo>
                <a:lnTo>
                  <a:pt x="6561274" y="4092708"/>
                </a:lnTo>
                <a:lnTo>
                  <a:pt x="6596624" y="4066036"/>
                </a:lnTo>
                <a:lnTo>
                  <a:pt x="6627880" y="4034780"/>
                </a:lnTo>
                <a:lnTo>
                  <a:pt x="6654552" y="3999430"/>
                </a:lnTo>
                <a:lnTo>
                  <a:pt x="6676150" y="3960476"/>
                </a:lnTo>
                <a:lnTo>
                  <a:pt x="6692184" y="3918408"/>
                </a:lnTo>
                <a:lnTo>
                  <a:pt x="6702164" y="3873716"/>
                </a:lnTo>
                <a:lnTo>
                  <a:pt x="6705600" y="3826891"/>
                </a:lnTo>
                <a:lnTo>
                  <a:pt x="6705600" y="316865"/>
                </a:lnTo>
                <a:lnTo>
                  <a:pt x="6702164" y="270039"/>
                </a:lnTo>
                <a:lnTo>
                  <a:pt x="6692184" y="225347"/>
                </a:lnTo>
                <a:lnTo>
                  <a:pt x="6676150" y="183279"/>
                </a:lnTo>
                <a:lnTo>
                  <a:pt x="6654552" y="144325"/>
                </a:lnTo>
                <a:lnTo>
                  <a:pt x="6627880" y="108975"/>
                </a:lnTo>
                <a:lnTo>
                  <a:pt x="6596624" y="77719"/>
                </a:lnTo>
                <a:lnTo>
                  <a:pt x="6561274" y="51047"/>
                </a:lnTo>
                <a:lnTo>
                  <a:pt x="6522320" y="29449"/>
                </a:lnTo>
                <a:lnTo>
                  <a:pt x="6480252" y="13415"/>
                </a:lnTo>
                <a:lnTo>
                  <a:pt x="6435560" y="3435"/>
                </a:lnTo>
                <a:lnTo>
                  <a:pt x="63887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82005" y="906017"/>
            <a:ext cx="6705600" cy="4144010"/>
          </a:xfrm>
          <a:custGeom>
            <a:avLst/>
            <a:gdLst/>
            <a:ahLst/>
            <a:cxnLst/>
            <a:rect l="l" t="t" r="r" b="b"/>
            <a:pathLst>
              <a:path w="6705600" h="4144010">
                <a:moveTo>
                  <a:pt x="0" y="316865"/>
                </a:moveTo>
                <a:lnTo>
                  <a:pt x="3435" y="270039"/>
                </a:lnTo>
                <a:lnTo>
                  <a:pt x="13415" y="225347"/>
                </a:lnTo>
                <a:lnTo>
                  <a:pt x="29449" y="183279"/>
                </a:lnTo>
                <a:lnTo>
                  <a:pt x="51047" y="144325"/>
                </a:lnTo>
                <a:lnTo>
                  <a:pt x="77719" y="108975"/>
                </a:lnTo>
                <a:lnTo>
                  <a:pt x="108975" y="77719"/>
                </a:lnTo>
                <a:lnTo>
                  <a:pt x="144325" y="51047"/>
                </a:lnTo>
                <a:lnTo>
                  <a:pt x="183279" y="29449"/>
                </a:lnTo>
                <a:lnTo>
                  <a:pt x="225347" y="13415"/>
                </a:lnTo>
                <a:lnTo>
                  <a:pt x="270039" y="3435"/>
                </a:lnTo>
                <a:lnTo>
                  <a:pt x="316865" y="0"/>
                </a:lnTo>
                <a:lnTo>
                  <a:pt x="6388735" y="0"/>
                </a:lnTo>
                <a:lnTo>
                  <a:pt x="6435560" y="3435"/>
                </a:lnTo>
                <a:lnTo>
                  <a:pt x="6480252" y="13415"/>
                </a:lnTo>
                <a:lnTo>
                  <a:pt x="6522320" y="29449"/>
                </a:lnTo>
                <a:lnTo>
                  <a:pt x="6561274" y="51047"/>
                </a:lnTo>
                <a:lnTo>
                  <a:pt x="6596624" y="77719"/>
                </a:lnTo>
                <a:lnTo>
                  <a:pt x="6627880" y="108975"/>
                </a:lnTo>
                <a:lnTo>
                  <a:pt x="6654552" y="144325"/>
                </a:lnTo>
                <a:lnTo>
                  <a:pt x="6676150" y="183279"/>
                </a:lnTo>
                <a:lnTo>
                  <a:pt x="6692184" y="225347"/>
                </a:lnTo>
                <a:lnTo>
                  <a:pt x="6702164" y="270039"/>
                </a:lnTo>
                <a:lnTo>
                  <a:pt x="6705600" y="316865"/>
                </a:lnTo>
                <a:lnTo>
                  <a:pt x="6705600" y="3826891"/>
                </a:lnTo>
                <a:lnTo>
                  <a:pt x="6702164" y="3873716"/>
                </a:lnTo>
                <a:lnTo>
                  <a:pt x="6692184" y="3918408"/>
                </a:lnTo>
                <a:lnTo>
                  <a:pt x="6676150" y="3960476"/>
                </a:lnTo>
                <a:lnTo>
                  <a:pt x="6654552" y="3999430"/>
                </a:lnTo>
                <a:lnTo>
                  <a:pt x="6627880" y="4034780"/>
                </a:lnTo>
                <a:lnTo>
                  <a:pt x="6596624" y="4066036"/>
                </a:lnTo>
                <a:lnTo>
                  <a:pt x="6561274" y="4092708"/>
                </a:lnTo>
                <a:lnTo>
                  <a:pt x="6522320" y="4114306"/>
                </a:lnTo>
                <a:lnTo>
                  <a:pt x="6480252" y="4130340"/>
                </a:lnTo>
                <a:lnTo>
                  <a:pt x="6435560" y="4140320"/>
                </a:lnTo>
                <a:lnTo>
                  <a:pt x="6388735" y="4143756"/>
                </a:lnTo>
                <a:lnTo>
                  <a:pt x="316865" y="4143756"/>
                </a:lnTo>
                <a:lnTo>
                  <a:pt x="270039" y="4140320"/>
                </a:lnTo>
                <a:lnTo>
                  <a:pt x="225347" y="4130340"/>
                </a:lnTo>
                <a:lnTo>
                  <a:pt x="183279" y="4114306"/>
                </a:lnTo>
                <a:lnTo>
                  <a:pt x="144325" y="4092708"/>
                </a:lnTo>
                <a:lnTo>
                  <a:pt x="108975" y="4066036"/>
                </a:lnTo>
                <a:lnTo>
                  <a:pt x="77719" y="4034780"/>
                </a:lnTo>
                <a:lnTo>
                  <a:pt x="51047" y="3999430"/>
                </a:lnTo>
                <a:lnTo>
                  <a:pt x="29449" y="3960476"/>
                </a:lnTo>
                <a:lnTo>
                  <a:pt x="13415" y="3918408"/>
                </a:lnTo>
                <a:lnTo>
                  <a:pt x="3435" y="3873716"/>
                </a:lnTo>
                <a:lnTo>
                  <a:pt x="0" y="3826891"/>
                </a:lnTo>
                <a:lnTo>
                  <a:pt x="0" y="316865"/>
                </a:lnTo>
                <a:close/>
              </a:path>
            </a:pathLst>
          </a:custGeom>
          <a:ln w="1905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5750" y="5200650"/>
            <a:ext cx="4691380" cy="692150"/>
          </a:xfrm>
          <a:custGeom>
            <a:avLst/>
            <a:gdLst/>
            <a:ahLst/>
            <a:cxnLst/>
            <a:rect l="l" t="t" r="r" b="b"/>
            <a:pathLst>
              <a:path w="4691380" h="692150">
                <a:moveTo>
                  <a:pt x="4344924" y="0"/>
                </a:moveTo>
                <a:lnTo>
                  <a:pt x="345948" y="0"/>
                </a:lnTo>
                <a:lnTo>
                  <a:pt x="299005" y="3159"/>
                </a:lnTo>
                <a:lnTo>
                  <a:pt x="253982" y="12361"/>
                </a:lnTo>
                <a:lnTo>
                  <a:pt x="211290" y="27193"/>
                </a:lnTo>
                <a:lnTo>
                  <a:pt x="171342" y="47243"/>
                </a:lnTo>
                <a:lnTo>
                  <a:pt x="134550" y="72098"/>
                </a:lnTo>
                <a:lnTo>
                  <a:pt x="101326" y="101345"/>
                </a:lnTo>
                <a:lnTo>
                  <a:pt x="72083" y="134572"/>
                </a:lnTo>
                <a:lnTo>
                  <a:pt x="47232" y="171365"/>
                </a:lnTo>
                <a:lnTo>
                  <a:pt x="27186" y="211312"/>
                </a:lnTo>
                <a:lnTo>
                  <a:pt x="12357" y="254000"/>
                </a:lnTo>
                <a:lnTo>
                  <a:pt x="3158" y="299016"/>
                </a:lnTo>
                <a:lnTo>
                  <a:pt x="0" y="345947"/>
                </a:lnTo>
                <a:lnTo>
                  <a:pt x="3158" y="392890"/>
                </a:lnTo>
                <a:lnTo>
                  <a:pt x="12357" y="437913"/>
                </a:lnTo>
                <a:lnTo>
                  <a:pt x="27186" y="480605"/>
                </a:lnTo>
                <a:lnTo>
                  <a:pt x="47232" y="520553"/>
                </a:lnTo>
                <a:lnTo>
                  <a:pt x="72083" y="557345"/>
                </a:lnTo>
                <a:lnTo>
                  <a:pt x="101326" y="590569"/>
                </a:lnTo>
                <a:lnTo>
                  <a:pt x="134550" y="619812"/>
                </a:lnTo>
                <a:lnTo>
                  <a:pt x="171342" y="644663"/>
                </a:lnTo>
                <a:lnTo>
                  <a:pt x="211290" y="664709"/>
                </a:lnTo>
                <a:lnTo>
                  <a:pt x="253982" y="679538"/>
                </a:lnTo>
                <a:lnTo>
                  <a:pt x="299005" y="688737"/>
                </a:lnTo>
                <a:lnTo>
                  <a:pt x="345948" y="691896"/>
                </a:lnTo>
                <a:lnTo>
                  <a:pt x="4344924" y="691896"/>
                </a:lnTo>
                <a:lnTo>
                  <a:pt x="4391855" y="688737"/>
                </a:lnTo>
                <a:lnTo>
                  <a:pt x="4436872" y="679538"/>
                </a:lnTo>
                <a:lnTo>
                  <a:pt x="4479559" y="664709"/>
                </a:lnTo>
                <a:lnTo>
                  <a:pt x="4519506" y="644663"/>
                </a:lnTo>
                <a:lnTo>
                  <a:pt x="4556299" y="619812"/>
                </a:lnTo>
                <a:lnTo>
                  <a:pt x="4589526" y="590569"/>
                </a:lnTo>
                <a:lnTo>
                  <a:pt x="4618773" y="557345"/>
                </a:lnTo>
                <a:lnTo>
                  <a:pt x="4643628" y="520553"/>
                </a:lnTo>
                <a:lnTo>
                  <a:pt x="4663678" y="480605"/>
                </a:lnTo>
                <a:lnTo>
                  <a:pt x="4678510" y="437913"/>
                </a:lnTo>
                <a:lnTo>
                  <a:pt x="4687712" y="392890"/>
                </a:lnTo>
                <a:lnTo>
                  <a:pt x="4690872" y="345947"/>
                </a:lnTo>
                <a:lnTo>
                  <a:pt x="4687712" y="299016"/>
                </a:lnTo>
                <a:lnTo>
                  <a:pt x="4678510" y="254000"/>
                </a:lnTo>
                <a:lnTo>
                  <a:pt x="4663678" y="211312"/>
                </a:lnTo>
                <a:lnTo>
                  <a:pt x="4643628" y="171365"/>
                </a:lnTo>
                <a:lnTo>
                  <a:pt x="4618773" y="134572"/>
                </a:lnTo>
                <a:lnTo>
                  <a:pt x="4589526" y="101345"/>
                </a:lnTo>
                <a:lnTo>
                  <a:pt x="4556299" y="72098"/>
                </a:lnTo>
                <a:lnTo>
                  <a:pt x="4519506" y="47243"/>
                </a:lnTo>
                <a:lnTo>
                  <a:pt x="4479559" y="27193"/>
                </a:lnTo>
                <a:lnTo>
                  <a:pt x="4436872" y="12361"/>
                </a:lnTo>
                <a:lnTo>
                  <a:pt x="4391855" y="3159"/>
                </a:lnTo>
                <a:lnTo>
                  <a:pt x="4344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5750" y="5200650"/>
            <a:ext cx="4691380" cy="692150"/>
          </a:xfrm>
          <a:custGeom>
            <a:avLst/>
            <a:gdLst/>
            <a:ahLst/>
            <a:cxnLst/>
            <a:rect l="l" t="t" r="r" b="b"/>
            <a:pathLst>
              <a:path w="4691380" h="692150">
                <a:moveTo>
                  <a:pt x="0" y="345947"/>
                </a:moveTo>
                <a:lnTo>
                  <a:pt x="3158" y="299016"/>
                </a:lnTo>
                <a:lnTo>
                  <a:pt x="12357" y="254000"/>
                </a:lnTo>
                <a:lnTo>
                  <a:pt x="27186" y="211312"/>
                </a:lnTo>
                <a:lnTo>
                  <a:pt x="47232" y="171365"/>
                </a:lnTo>
                <a:lnTo>
                  <a:pt x="72083" y="134572"/>
                </a:lnTo>
                <a:lnTo>
                  <a:pt x="101326" y="101345"/>
                </a:lnTo>
                <a:lnTo>
                  <a:pt x="134550" y="72098"/>
                </a:lnTo>
                <a:lnTo>
                  <a:pt x="171342" y="47243"/>
                </a:lnTo>
                <a:lnTo>
                  <a:pt x="211290" y="27193"/>
                </a:lnTo>
                <a:lnTo>
                  <a:pt x="253982" y="12361"/>
                </a:lnTo>
                <a:lnTo>
                  <a:pt x="299005" y="3159"/>
                </a:lnTo>
                <a:lnTo>
                  <a:pt x="345948" y="0"/>
                </a:lnTo>
                <a:lnTo>
                  <a:pt x="4344924" y="0"/>
                </a:lnTo>
                <a:lnTo>
                  <a:pt x="4391855" y="3159"/>
                </a:lnTo>
                <a:lnTo>
                  <a:pt x="4436872" y="12361"/>
                </a:lnTo>
                <a:lnTo>
                  <a:pt x="4479559" y="27193"/>
                </a:lnTo>
                <a:lnTo>
                  <a:pt x="4519506" y="47243"/>
                </a:lnTo>
                <a:lnTo>
                  <a:pt x="4556299" y="72098"/>
                </a:lnTo>
                <a:lnTo>
                  <a:pt x="4589526" y="101345"/>
                </a:lnTo>
                <a:lnTo>
                  <a:pt x="4618773" y="134572"/>
                </a:lnTo>
                <a:lnTo>
                  <a:pt x="4643628" y="171365"/>
                </a:lnTo>
                <a:lnTo>
                  <a:pt x="4663678" y="211312"/>
                </a:lnTo>
                <a:lnTo>
                  <a:pt x="4678510" y="253999"/>
                </a:lnTo>
                <a:lnTo>
                  <a:pt x="4687712" y="299016"/>
                </a:lnTo>
                <a:lnTo>
                  <a:pt x="4690872" y="345947"/>
                </a:lnTo>
                <a:lnTo>
                  <a:pt x="4687712" y="392890"/>
                </a:lnTo>
                <a:lnTo>
                  <a:pt x="4678510" y="437913"/>
                </a:lnTo>
                <a:lnTo>
                  <a:pt x="4663678" y="480605"/>
                </a:lnTo>
                <a:lnTo>
                  <a:pt x="4643628" y="520553"/>
                </a:lnTo>
                <a:lnTo>
                  <a:pt x="4618773" y="557345"/>
                </a:lnTo>
                <a:lnTo>
                  <a:pt x="4589526" y="590569"/>
                </a:lnTo>
                <a:lnTo>
                  <a:pt x="4556299" y="619812"/>
                </a:lnTo>
                <a:lnTo>
                  <a:pt x="4519506" y="644663"/>
                </a:lnTo>
                <a:lnTo>
                  <a:pt x="4479559" y="664709"/>
                </a:lnTo>
                <a:lnTo>
                  <a:pt x="4436872" y="679538"/>
                </a:lnTo>
                <a:lnTo>
                  <a:pt x="4391855" y="688737"/>
                </a:lnTo>
                <a:lnTo>
                  <a:pt x="4344924" y="691896"/>
                </a:lnTo>
                <a:lnTo>
                  <a:pt x="345948" y="691896"/>
                </a:lnTo>
                <a:lnTo>
                  <a:pt x="299005" y="688737"/>
                </a:lnTo>
                <a:lnTo>
                  <a:pt x="253982" y="679538"/>
                </a:lnTo>
                <a:lnTo>
                  <a:pt x="211290" y="664709"/>
                </a:lnTo>
                <a:lnTo>
                  <a:pt x="171342" y="644663"/>
                </a:lnTo>
                <a:lnTo>
                  <a:pt x="134550" y="619812"/>
                </a:lnTo>
                <a:lnTo>
                  <a:pt x="101326" y="590569"/>
                </a:lnTo>
                <a:lnTo>
                  <a:pt x="72083" y="557345"/>
                </a:lnTo>
                <a:lnTo>
                  <a:pt x="47232" y="520553"/>
                </a:lnTo>
                <a:lnTo>
                  <a:pt x="27186" y="480605"/>
                </a:lnTo>
                <a:lnTo>
                  <a:pt x="12357" y="437913"/>
                </a:lnTo>
                <a:lnTo>
                  <a:pt x="3158" y="392890"/>
                </a:lnTo>
                <a:lnTo>
                  <a:pt x="0" y="345947"/>
                </a:lnTo>
                <a:close/>
              </a:path>
            </a:pathLst>
          </a:custGeom>
          <a:ln w="1905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8609" y="2239517"/>
            <a:ext cx="4689475" cy="693420"/>
          </a:xfrm>
          <a:custGeom>
            <a:avLst/>
            <a:gdLst/>
            <a:ahLst/>
            <a:cxnLst/>
            <a:rect l="l" t="t" r="r" b="b"/>
            <a:pathLst>
              <a:path w="4689475" h="693419">
                <a:moveTo>
                  <a:pt x="4342638" y="0"/>
                </a:moveTo>
                <a:lnTo>
                  <a:pt x="346710" y="0"/>
                </a:lnTo>
                <a:lnTo>
                  <a:pt x="299664" y="3164"/>
                </a:lnTo>
                <a:lnTo>
                  <a:pt x="254542" y="12382"/>
                </a:lnTo>
                <a:lnTo>
                  <a:pt x="211756" y="27241"/>
                </a:lnTo>
                <a:lnTo>
                  <a:pt x="171720" y="47328"/>
                </a:lnTo>
                <a:lnTo>
                  <a:pt x="134847" y="72231"/>
                </a:lnTo>
                <a:lnTo>
                  <a:pt x="101550" y="101536"/>
                </a:lnTo>
                <a:lnTo>
                  <a:pt x="72242" y="134831"/>
                </a:lnTo>
                <a:lnTo>
                  <a:pt x="47337" y="171704"/>
                </a:lnTo>
                <a:lnTo>
                  <a:pt x="27246" y="211740"/>
                </a:lnTo>
                <a:lnTo>
                  <a:pt x="12385" y="254529"/>
                </a:lnTo>
                <a:lnTo>
                  <a:pt x="3165" y="299656"/>
                </a:lnTo>
                <a:lnTo>
                  <a:pt x="0" y="346710"/>
                </a:lnTo>
                <a:lnTo>
                  <a:pt x="3165" y="393763"/>
                </a:lnTo>
                <a:lnTo>
                  <a:pt x="12385" y="438890"/>
                </a:lnTo>
                <a:lnTo>
                  <a:pt x="27246" y="481679"/>
                </a:lnTo>
                <a:lnTo>
                  <a:pt x="47337" y="521716"/>
                </a:lnTo>
                <a:lnTo>
                  <a:pt x="72242" y="558588"/>
                </a:lnTo>
                <a:lnTo>
                  <a:pt x="101550" y="591883"/>
                </a:lnTo>
                <a:lnTo>
                  <a:pt x="134847" y="621188"/>
                </a:lnTo>
                <a:lnTo>
                  <a:pt x="171720" y="646091"/>
                </a:lnTo>
                <a:lnTo>
                  <a:pt x="211756" y="666178"/>
                </a:lnTo>
                <a:lnTo>
                  <a:pt x="254542" y="681037"/>
                </a:lnTo>
                <a:lnTo>
                  <a:pt x="299664" y="690255"/>
                </a:lnTo>
                <a:lnTo>
                  <a:pt x="346710" y="693420"/>
                </a:lnTo>
                <a:lnTo>
                  <a:pt x="4342638" y="693420"/>
                </a:lnTo>
                <a:lnTo>
                  <a:pt x="4389691" y="690255"/>
                </a:lnTo>
                <a:lnTo>
                  <a:pt x="4434818" y="681037"/>
                </a:lnTo>
                <a:lnTo>
                  <a:pt x="4477607" y="666178"/>
                </a:lnTo>
                <a:lnTo>
                  <a:pt x="4517643" y="646091"/>
                </a:lnTo>
                <a:lnTo>
                  <a:pt x="4554516" y="621188"/>
                </a:lnTo>
                <a:lnTo>
                  <a:pt x="4587811" y="591883"/>
                </a:lnTo>
                <a:lnTo>
                  <a:pt x="4617116" y="558588"/>
                </a:lnTo>
                <a:lnTo>
                  <a:pt x="4642019" y="521716"/>
                </a:lnTo>
                <a:lnTo>
                  <a:pt x="4662106" y="481679"/>
                </a:lnTo>
                <a:lnTo>
                  <a:pt x="4676965" y="438890"/>
                </a:lnTo>
                <a:lnTo>
                  <a:pt x="4686183" y="393763"/>
                </a:lnTo>
                <a:lnTo>
                  <a:pt x="4689348" y="346710"/>
                </a:lnTo>
                <a:lnTo>
                  <a:pt x="4686183" y="299656"/>
                </a:lnTo>
                <a:lnTo>
                  <a:pt x="4676965" y="254529"/>
                </a:lnTo>
                <a:lnTo>
                  <a:pt x="4662106" y="211740"/>
                </a:lnTo>
                <a:lnTo>
                  <a:pt x="4642019" y="171704"/>
                </a:lnTo>
                <a:lnTo>
                  <a:pt x="4617116" y="134831"/>
                </a:lnTo>
                <a:lnTo>
                  <a:pt x="4587811" y="101536"/>
                </a:lnTo>
                <a:lnTo>
                  <a:pt x="4554516" y="72231"/>
                </a:lnTo>
                <a:lnTo>
                  <a:pt x="4517644" y="47328"/>
                </a:lnTo>
                <a:lnTo>
                  <a:pt x="4477607" y="27241"/>
                </a:lnTo>
                <a:lnTo>
                  <a:pt x="4434818" y="12382"/>
                </a:lnTo>
                <a:lnTo>
                  <a:pt x="4389691" y="3164"/>
                </a:lnTo>
                <a:lnTo>
                  <a:pt x="4342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08609" y="2239517"/>
            <a:ext cx="4689475" cy="693420"/>
          </a:xfrm>
          <a:custGeom>
            <a:avLst/>
            <a:gdLst/>
            <a:ahLst/>
            <a:cxnLst/>
            <a:rect l="l" t="t" r="r" b="b"/>
            <a:pathLst>
              <a:path w="4689475" h="693419">
                <a:moveTo>
                  <a:pt x="0" y="346710"/>
                </a:moveTo>
                <a:lnTo>
                  <a:pt x="3165" y="299656"/>
                </a:lnTo>
                <a:lnTo>
                  <a:pt x="12385" y="254529"/>
                </a:lnTo>
                <a:lnTo>
                  <a:pt x="27246" y="211740"/>
                </a:lnTo>
                <a:lnTo>
                  <a:pt x="47337" y="171704"/>
                </a:lnTo>
                <a:lnTo>
                  <a:pt x="72242" y="134831"/>
                </a:lnTo>
                <a:lnTo>
                  <a:pt x="101550" y="101536"/>
                </a:lnTo>
                <a:lnTo>
                  <a:pt x="134847" y="72231"/>
                </a:lnTo>
                <a:lnTo>
                  <a:pt x="171720" y="47328"/>
                </a:lnTo>
                <a:lnTo>
                  <a:pt x="211756" y="27241"/>
                </a:lnTo>
                <a:lnTo>
                  <a:pt x="254542" y="12382"/>
                </a:lnTo>
                <a:lnTo>
                  <a:pt x="299664" y="3164"/>
                </a:lnTo>
                <a:lnTo>
                  <a:pt x="346710" y="0"/>
                </a:lnTo>
                <a:lnTo>
                  <a:pt x="4342638" y="0"/>
                </a:lnTo>
                <a:lnTo>
                  <a:pt x="4389691" y="3164"/>
                </a:lnTo>
                <a:lnTo>
                  <a:pt x="4434818" y="12382"/>
                </a:lnTo>
                <a:lnTo>
                  <a:pt x="4477607" y="27241"/>
                </a:lnTo>
                <a:lnTo>
                  <a:pt x="4517644" y="47328"/>
                </a:lnTo>
                <a:lnTo>
                  <a:pt x="4554516" y="72231"/>
                </a:lnTo>
                <a:lnTo>
                  <a:pt x="4587811" y="101536"/>
                </a:lnTo>
                <a:lnTo>
                  <a:pt x="4617116" y="134831"/>
                </a:lnTo>
                <a:lnTo>
                  <a:pt x="4642019" y="171703"/>
                </a:lnTo>
                <a:lnTo>
                  <a:pt x="4662106" y="211740"/>
                </a:lnTo>
                <a:lnTo>
                  <a:pt x="4676965" y="254529"/>
                </a:lnTo>
                <a:lnTo>
                  <a:pt x="4686183" y="299656"/>
                </a:lnTo>
                <a:lnTo>
                  <a:pt x="4689348" y="346710"/>
                </a:lnTo>
                <a:lnTo>
                  <a:pt x="4686183" y="393763"/>
                </a:lnTo>
                <a:lnTo>
                  <a:pt x="4676965" y="438890"/>
                </a:lnTo>
                <a:lnTo>
                  <a:pt x="4662106" y="481679"/>
                </a:lnTo>
                <a:lnTo>
                  <a:pt x="4642019" y="521715"/>
                </a:lnTo>
                <a:lnTo>
                  <a:pt x="4617116" y="558588"/>
                </a:lnTo>
                <a:lnTo>
                  <a:pt x="4587811" y="591883"/>
                </a:lnTo>
                <a:lnTo>
                  <a:pt x="4554516" y="621188"/>
                </a:lnTo>
                <a:lnTo>
                  <a:pt x="4517644" y="646091"/>
                </a:lnTo>
                <a:lnTo>
                  <a:pt x="4477607" y="666178"/>
                </a:lnTo>
                <a:lnTo>
                  <a:pt x="4434818" y="681037"/>
                </a:lnTo>
                <a:lnTo>
                  <a:pt x="4389691" y="690255"/>
                </a:lnTo>
                <a:lnTo>
                  <a:pt x="4342638" y="693420"/>
                </a:lnTo>
                <a:lnTo>
                  <a:pt x="346710" y="693420"/>
                </a:lnTo>
                <a:lnTo>
                  <a:pt x="299664" y="690255"/>
                </a:lnTo>
                <a:lnTo>
                  <a:pt x="254542" y="681037"/>
                </a:lnTo>
                <a:lnTo>
                  <a:pt x="211756" y="666178"/>
                </a:lnTo>
                <a:lnTo>
                  <a:pt x="171720" y="646091"/>
                </a:lnTo>
                <a:lnTo>
                  <a:pt x="134847" y="621188"/>
                </a:lnTo>
                <a:lnTo>
                  <a:pt x="101550" y="591883"/>
                </a:lnTo>
                <a:lnTo>
                  <a:pt x="72242" y="558588"/>
                </a:lnTo>
                <a:lnTo>
                  <a:pt x="47337" y="521716"/>
                </a:lnTo>
                <a:lnTo>
                  <a:pt x="27246" y="481679"/>
                </a:lnTo>
                <a:lnTo>
                  <a:pt x="12385" y="438890"/>
                </a:lnTo>
                <a:lnTo>
                  <a:pt x="3165" y="393763"/>
                </a:lnTo>
                <a:lnTo>
                  <a:pt x="0" y="346710"/>
                </a:lnTo>
                <a:close/>
              </a:path>
            </a:pathLst>
          </a:custGeom>
          <a:ln w="1905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37565" y="3812285"/>
            <a:ext cx="4691380" cy="693420"/>
          </a:xfrm>
          <a:custGeom>
            <a:avLst/>
            <a:gdLst/>
            <a:ahLst/>
            <a:cxnLst/>
            <a:rect l="l" t="t" r="r" b="b"/>
            <a:pathLst>
              <a:path w="4691380" h="693420">
                <a:moveTo>
                  <a:pt x="4344162" y="0"/>
                </a:moveTo>
                <a:lnTo>
                  <a:pt x="346710" y="0"/>
                </a:lnTo>
                <a:lnTo>
                  <a:pt x="299664" y="3164"/>
                </a:lnTo>
                <a:lnTo>
                  <a:pt x="254542" y="12382"/>
                </a:lnTo>
                <a:lnTo>
                  <a:pt x="211756" y="27241"/>
                </a:lnTo>
                <a:lnTo>
                  <a:pt x="171720" y="47328"/>
                </a:lnTo>
                <a:lnTo>
                  <a:pt x="134847" y="72231"/>
                </a:lnTo>
                <a:lnTo>
                  <a:pt x="101550" y="101536"/>
                </a:lnTo>
                <a:lnTo>
                  <a:pt x="72242" y="134831"/>
                </a:lnTo>
                <a:lnTo>
                  <a:pt x="47337" y="171704"/>
                </a:lnTo>
                <a:lnTo>
                  <a:pt x="27246" y="211740"/>
                </a:lnTo>
                <a:lnTo>
                  <a:pt x="12385" y="254529"/>
                </a:lnTo>
                <a:lnTo>
                  <a:pt x="3165" y="299656"/>
                </a:lnTo>
                <a:lnTo>
                  <a:pt x="0" y="346709"/>
                </a:lnTo>
                <a:lnTo>
                  <a:pt x="3165" y="393763"/>
                </a:lnTo>
                <a:lnTo>
                  <a:pt x="12385" y="438890"/>
                </a:lnTo>
                <a:lnTo>
                  <a:pt x="27246" y="481679"/>
                </a:lnTo>
                <a:lnTo>
                  <a:pt x="47337" y="521716"/>
                </a:lnTo>
                <a:lnTo>
                  <a:pt x="72242" y="558588"/>
                </a:lnTo>
                <a:lnTo>
                  <a:pt x="101550" y="591883"/>
                </a:lnTo>
                <a:lnTo>
                  <a:pt x="134847" y="621188"/>
                </a:lnTo>
                <a:lnTo>
                  <a:pt x="171720" y="646091"/>
                </a:lnTo>
                <a:lnTo>
                  <a:pt x="211756" y="666178"/>
                </a:lnTo>
                <a:lnTo>
                  <a:pt x="254542" y="681037"/>
                </a:lnTo>
                <a:lnTo>
                  <a:pt x="299664" y="690255"/>
                </a:lnTo>
                <a:lnTo>
                  <a:pt x="346710" y="693419"/>
                </a:lnTo>
                <a:lnTo>
                  <a:pt x="4344162" y="693419"/>
                </a:lnTo>
                <a:lnTo>
                  <a:pt x="4391215" y="690255"/>
                </a:lnTo>
                <a:lnTo>
                  <a:pt x="4436342" y="681037"/>
                </a:lnTo>
                <a:lnTo>
                  <a:pt x="4479131" y="666178"/>
                </a:lnTo>
                <a:lnTo>
                  <a:pt x="4519168" y="646091"/>
                </a:lnTo>
                <a:lnTo>
                  <a:pt x="4556040" y="621188"/>
                </a:lnTo>
                <a:lnTo>
                  <a:pt x="4589335" y="591883"/>
                </a:lnTo>
                <a:lnTo>
                  <a:pt x="4618640" y="558588"/>
                </a:lnTo>
                <a:lnTo>
                  <a:pt x="4643543" y="521716"/>
                </a:lnTo>
                <a:lnTo>
                  <a:pt x="4663630" y="481679"/>
                </a:lnTo>
                <a:lnTo>
                  <a:pt x="4678489" y="438890"/>
                </a:lnTo>
                <a:lnTo>
                  <a:pt x="4687707" y="393763"/>
                </a:lnTo>
                <a:lnTo>
                  <a:pt x="4690872" y="346709"/>
                </a:lnTo>
                <a:lnTo>
                  <a:pt x="4687707" y="299656"/>
                </a:lnTo>
                <a:lnTo>
                  <a:pt x="4678489" y="254529"/>
                </a:lnTo>
                <a:lnTo>
                  <a:pt x="4663630" y="211740"/>
                </a:lnTo>
                <a:lnTo>
                  <a:pt x="4643543" y="171704"/>
                </a:lnTo>
                <a:lnTo>
                  <a:pt x="4618640" y="134831"/>
                </a:lnTo>
                <a:lnTo>
                  <a:pt x="4589335" y="101536"/>
                </a:lnTo>
                <a:lnTo>
                  <a:pt x="4556040" y="72231"/>
                </a:lnTo>
                <a:lnTo>
                  <a:pt x="4519168" y="47328"/>
                </a:lnTo>
                <a:lnTo>
                  <a:pt x="4479131" y="27241"/>
                </a:lnTo>
                <a:lnTo>
                  <a:pt x="4436342" y="12382"/>
                </a:lnTo>
                <a:lnTo>
                  <a:pt x="4391215" y="3164"/>
                </a:lnTo>
                <a:lnTo>
                  <a:pt x="4344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37565" y="3812285"/>
            <a:ext cx="4691380" cy="693420"/>
          </a:xfrm>
          <a:custGeom>
            <a:avLst/>
            <a:gdLst/>
            <a:ahLst/>
            <a:cxnLst/>
            <a:rect l="l" t="t" r="r" b="b"/>
            <a:pathLst>
              <a:path w="4691380" h="693420">
                <a:moveTo>
                  <a:pt x="0" y="346709"/>
                </a:moveTo>
                <a:lnTo>
                  <a:pt x="3165" y="299656"/>
                </a:lnTo>
                <a:lnTo>
                  <a:pt x="12385" y="254529"/>
                </a:lnTo>
                <a:lnTo>
                  <a:pt x="27246" y="211740"/>
                </a:lnTo>
                <a:lnTo>
                  <a:pt x="47337" y="171703"/>
                </a:lnTo>
                <a:lnTo>
                  <a:pt x="72242" y="134831"/>
                </a:lnTo>
                <a:lnTo>
                  <a:pt x="101550" y="101536"/>
                </a:lnTo>
                <a:lnTo>
                  <a:pt x="134847" y="72231"/>
                </a:lnTo>
                <a:lnTo>
                  <a:pt x="171720" y="47328"/>
                </a:lnTo>
                <a:lnTo>
                  <a:pt x="211756" y="27241"/>
                </a:lnTo>
                <a:lnTo>
                  <a:pt x="254542" y="12382"/>
                </a:lnTo>
                <a:lnTo>
                  <a:pt x="299664" y="3164"/>
                </a:lnTo>
                <a:lnTo>
                  <a:pt x="346710" y="0"/>
                </a:lnTo>
                <a:lnTo>
                  <a:pt x="4344162" y="0"/>
                </a:lnTo>
                <a:lnTo>
                  <a:pt x="4391215" y="3164"/>
                </a:lnTo>
                <a:lnTo>
                  <a:pt x="4436342" y="12382"/>
                </a:lnTo>
                <a:lnTo>
                  <a:pt x="4479131" y="27241"/>
                </a:lnTo>
                <a:lnTo>
                  <a:pt x="4519168" y="47328"/>
                </a:lnTo>
                <a:lnTo>
                  <a:pt x="4556040" y="72231"/>
                </a:lnTo>
                <a:lnTo>
                  <a:pt x="4589335" y="101536"/>
                </a:lnTo>
                <a:lnTo>
                  <a:pt x="4618640" y="134831"/>
                </a:lnTo>
                <a:lnTo>
                  <a:pt x="4643543" y="171704"/>
                </a:lnTo>
                <a:lnTo>
                  <a:pt x="4663630" y="211740"/>
                </a:lnTo>
                <a:lnTo>
                  <a:pt x="4678489" y="254529"/>
                </a:lnTo>
                <a:lnTo>
                  <a:pt x="4687707" y="299656"/>
                </a:lnTo>
                <a:lnTo>
                  <a:pt x="4690872" y="346709"/>
                </a:lnTo>
                <a:lnTo>
                  <a:pt x="4687707" y="393763"/>
                </a:lnTo>
                <a:lnTo>
                  <a:pt x="4678489" y="438890"/>
                </a:lnTo>
                <a:lnTo>
                  <a:pt x="4663630" y="481679"/>
                </a:lnTo>
                <a:lnTo>
                  <a:pt x="4643543" y="521716"/>
                </a:lnTo>
                <a:lnTo>
                  <a:pt x="4618640" y="558588"/>
                </a:lnTo>
                <a:lnTo>
                  <a:pt x="4589335" y="591883"/>
                </a:lnTo>
                <a:lnTo>
                  <a:pt x="4556040" y="621188"/>
                </a:lnTo>
                <a:lnTo>
                  <a:pt x="4519168" y="646091"/>
                </a:lnTo>
                <a:lnTo>
                  <a:pt x="4479131" y="666178"/>
                </a:lnTo>
                <a:lnTo>
                  <a:pt x="4436342" y="681037"/>
                </a:lnTo>
                <a:lnTo>
                  <a:pt x="4391215" y="690255"/>
                </a:lnTo>
                <a:lnTo>
                  <a:pt x="4344162" y="693419"/>
                </a:lnTo>
                <a:lnTo>
                  <a:pt x="346710" y="693419"/>
                </a:lnTo>
                <a:lnTo>
                  <a:pt x="299664" y="690255"/>
                </a:lnTo>
                <a:lnTo>
                  <a:pt x="254542" y="681037"/>
                </a:lnTo>
                <a:lnTo>
                  <a:pt x="211756" y="666178"/>
                </a:lnTo>
                <a:lnTo>
                  <a:pt x="171720" y="646091"/>
                </a:lnTo>
                <a:lnTo>
                  <a:pt x="134847" y="621188"/>
                </a:lnTo>
                <a:lnTo>
                  <a:pt x="101550" y="591883"/>
                </a:lnTo>
                <a:lnTo>
                  <a:pt x="72242" y="558588"/>
                </a:lnTo>
                <a:lnTo>
                  <a:pt x="47337" y="521715"/>
                </a:lnTo>
                <a:lnTo>
                  <a:pt x="27246" y="481679"/>
                </a:lnTo>
                <a:lnTo>
                  <a:pt x="12385" y="438890"/>
                </a:lnTo>
                <a:lnTo>
                  <a:pt x="3165" y="393763"/>
                </a:lnTo>
                <a:lnTo>
                  <a:pt x="0" y="346709"/>
                </a:lnTo>
                <a:close/>
              </a:path>
            </a:pathLst>
          </a:custGeom>
          <a:ln w="1905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08609" y="1197102"/>
            <a:ext cx="4689475" cy="693420"/>
          </a:xfrm>
          <a:custGeom>
            <a:avLst/>
            <a:gdLst/>
            <a:ahLst/>
            <a:cxnLst/>
            <a:rect l="l" t="t" r="r" b="b"/>
            <a:pathLst>
              <a:path w="4689475" h="693419">
                <a:moveTo>
                  <a:pt x="4342638" y="0"/>
                </a:moveTo>
                <a:lnTo>
                  <a:pt x="346710" y="0"/>
                </a:lnTo>
                <a:lnTo>
                  <a:pt x="299664" y="3164"/>
                </a:lnTo>
                <a:lnTo>
                  <a:pt x="254542" y="12382"/>
                </a:lnTo>
                <a:lnTo>
                  <a:pt x="211756" y="27241"/>
                </a:lnTo>
                <a:lnTo>
                  <a:pt x="171720" y="47328"/>
                </a:lnTo>
                <a:lnTo>
                  <a:pt x="134847" y="72231"/>
                </a:lnTo>
                <a:lnTo>
                  <a:pt x="101550" y="101536"/>
                </a:lnTo>
                <a:lnTo>
                  <a:pt x="72242" y="134831"/>
                </a:lnTo>
                <a:lnTo>
                  <a:pt x="47337" y="171704"/>
                </a:lnTo>
                <a:lnTo>
                  <a:pt x="27246" y="211740"/>
                </a:lnTo>
                <a:lnTo>
                  <a:pt x="12385" y="254529"/>
                </a:lnTo>
                <a:lnTo>
                  <a:pt x="3165" y="299656"/>
                </a:lnTo>
                <a:lnTo>
                  <a:pt x="0" y="346710"/>
                </a:lnTo>
                <a:lnTo>
                  <a:pt x="3165" y="393763"/>
                </a:lnTo>
                <a:lnTo>
                  <a:pt x="12385" y="438890"/>
                </a:lnTo>
                <a:lnTo>
                  <a:pt x="27246" y="481679"/>
                </a:lnTo>
                <a:lnTo>
                  <a:pt x="47337" y="521716"/>
                </a:lnTo>
                <a:lnTo>
                  <a:pt x="72242" y="558588"/>
                </a:lnTo>
                <a:lnTo>
                  <a:pt x="101550" y="591883"/>
                </a:lnTo>
                <a:lnTo>
                  <a:pt x="134847" y="621188"/>
                </a:lnTo>
                <a:lnTo>
                  <a:pt x="171720" y="646091"/>
                </a:lnTo>
                <a:lnTo>
                  <a:pt x="211756" y="666178"/>
                </a:lnTo>
                <a:lnTo>
                  <a:pt x="254542" y="681037"/>
                </a:lnTo>
                <a:lnTo>
                  <a:pt x="299664" y="690255"/>
                </a:lnTo>
                <a:lnTo>
                  <a:pt x="346710" y="693420"/>
                </a:lnTo>
                <a:lnTo>
                  <a:pt x="4342638" y="693420"/>
                </a:lnTo>
                <a:lnTo>
                  <a:pt x="4389691" y="690255"/>
                </a:lnTo>
                <a:lnTo>
                  <a:pt x="4434818" y="681037"/>
                </a:lnTo>
                <a:lnTo>
                  <a:pt x="4477607" y="666178"/>
                </a:lnTo>
                <a:lnTo>
                  <a:pt x="4517643" y="646091"/>
                </a:lnTo>
                <a:lnTo>
                  <a:pt x="4554516" y="621188"/>
                </a:lnTo>
                <a:lnTo>
                  <a:pt x="4587811" y="591883"/>
                </a:lnTo>
                <a:lnTo>
                  <a:pt x="4617116" y="558588"/>
                </a:lnTo>
                <a:lnTo>
                  <a:pt x="4642019" y="521716"/>
                </a:lnTo>
                <a:lnTo>
                  <a:pt x="4662106" y="481679"/>
                </a:lnTo>
                <a:lnTo>
                  <a:pt x="4676965" y="438890"/>
                </a:lnTo>
                <a:lnTo>
                  <a:pt x="4686183" y="393763"/>
                </a:lnTo>
                <a:lnTo>
                  <a:pt x="4689348" y="346710"/>
                </a:lnTo>
                <a:lnTo>
                  <a:pt x="4686183" y="299656"/>
                </a:lnTo>
                <a:lnTo>
                  <a:pt x="4676965" y="254529"/>
                </a:lnTo>
                <a:lnTo>
                  <a:pt x="4662106" y="211740"/>
                </a:lnTo>
                <a:lnTo>
                  <a:pt x="4642019" y="171704"/>
                </a:lnTo>
                <a:lnTo>
                  <a:pt x="4617116" y="134831"/>
                </a:lnTo>
                <a:lnTo>
                  <a:pt x="4587811" y="101536"/>
                </a:lnTo>
                <a:lnTo>
                  <a:pt x="4554516" y="72231"/>
                </a:lnTo>
                <a:lnTo>
                  <a:pt x="4517644" y="47328"/>
                </a:lnTo>
                <a:lnTo>
                  <a:pt x="4477607" y="27241"/>
                </a:lnTo>
                <a:lnTo>
                  <a:pt x="4434818" y="12382"/>
                </a:lnTo>
                <a:lnTo>
                  <a:pt x="4389691" y="3164"/>
                </a:lnTo>
                <a:lnTo>
                  <a:pt x="4342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08609" y="1197102"/>
            <a:ext cx="4689475" cy="693420"/>
          </a:xfrm>
          <a:custGeom>
            <a:avLst/>
            <a:gdLst/>
            <a:ahLst/>
            <a:cxnLst/>
            <a:rect l="l" t="t" r="r" b="b"/>
            <a:pathLst>
              <a:path w="4689475" h="693419">
                <a:moveTo>
                  <a:pt x="0" y="346710"/>
                </a:moveTo>
                <a:lnTo>
                  <a:pt x="3165" y="299656"/>
                </a:lnTo>
                <a:lnTo>
                  <a:pt x="12385" y="254529"/>
                </a:lnTo>
                <a:lnTo>
                  <a:pt x="27246" y="211740"/>
                </a:lnTo>
                <a:lnTo>
                  <a:pt x="47337" y="171704"/>
                </a:lnTo>
                <a:lnTo>
                  <a:pt x="72242" y="134831"/>
                </a:lnTo>
                <a:lnTo>
                  <a:pt x="101550" y="101536"/>
                </a:lnTo>
                <a:lnTo>
                  <a:pt x="134847" y="72231"/>
                </a:lnTo>
                <a:lnTo>
                  <a:pt x="171720" y="47328"/>
                </a:lnTo>
                <a:lnTo>
                  <a:pt x="211756" y="27241"/>
                </a:lnTo>
                <a:lnTo>
                  <a:pt x="254542" y="12382"/>
                </a:lnTo>
                <a:lnTo>
                  <a:pt x="299664" y="3164"/>
                </a:lnTo>
                <a:lnTo>
                  <a:pt x="346710" y="0"/>
                </a:lnTo>
                <a:lnTo>
                  <a:pt x="4342638" y="0"/>
                </a:lnTo>
                <a:lnTo>
                  <a:pt x="4389691" y="3164"/>
                </a:lnTo>
                <a:lnTo>
                  <a:pt x="4434818" y="12382"/>
                </a:lnTo>
                <a:lnTo>
                  <a:pt x="4477607" y="27241"/>
                </a:lnTo>
                <a:lnTo>
                  <a:pt x="4517644" y="47328"/>
                </a:lnTo>
                <a:lnTo>
                  <a:pt x="4554516" y="72231"/>
                </a:lnTo>
                <a:lnTo>
                  <a:pt x="4587811" y="101536"/>
                </a:lnTo>
                <a:lnTo>
                  <a:pt x="4617116" y="134831"/>
                </a:lnTo>
                <a:lnTo>
                  <a:pt x="4642019" y="171703"/>
                </a:lnTo>
                <a:lnTo>
                  <a:pt x="4662106" y="211740"/>
                </a:lnTo>
                <a:lnTo>
                  <a:pt x="4676965" y="254529"/>
                </a:lnTo>
                <a:lnTo>
                  <a:pt x="4686183" y="299656"/>
                </a:lnTo>
                <a:lnTo>
                  <a:pt x="4689348" y="346710"/>
                </a:lnTo>
                <a:lnTo>
                  <a:pt x="4686183" y="393763"/>
                </a:lnTo>
                <a:lnTo>
                  <a:pt x="4676965" y="438890"/>
                </a:lnTo>
                <a:lnTo>
                  <a:pt x="4662106" y="481679"/>
                </a:lnTo>
                <a:lnTo>
                  <a:pt x="4642019" y="521715"/>
                </a:lnTo>
                <a:lnTo>
                  <a:pt x="4617116" y="558588"/>
                </a:lnTo>
                <a:lnTo>
                  <a:pt x="4587811" y="591883"/>
                </a:lnTo>
                <a:lnTo>
                  <a:pt x="4554516" y="621188"/>
                </a:lnTo>
                <a:lnTo>
                  <a:pt x="4517644" y="646091"/>
                </a:lnTo>
                <a:lnTo>
                  <a:pt x="4477607" y="666178"/>
                </a:lnTo>
                <a:lnTo>
                  <a:pt x="4434818" y="681037"/>
                </a:lnTo>
                <a:lnTo>
                  <a:pt x="4389691" y="690255"/>
                </a:lnTo>
                <a:lnTo>
                  <a:pt x="4342638" y="693420"/>
                </a:lnTo>
                <a:lnTo>
                  <a:pt x="346710" y="693420"/>
                </a:lnTo>
                <a:lnTo>
                  <a:pt x="299664" y="690255"/>
                </a:lnTo>
                <a:lnTo>
                  <a:pt x="254542" y="681037"/>
                </a:lnTo>
                <a:lnTo>
                  <a:pt x="211756" y="666178"/>
                </a:lnTo>
                <a:lnTo>
                  <a:pt x="171720" y="646091"/>
                </a:lnTo>
                <a:lnTo>
                  <a:pt x="134847" y="621188"/>
                </a:lnTo>
                <a:lnTo>
                  <a:pt x="101550" y="591883"/>
                </a:lnTo>
                <a:lnTo>
                  <a:pt x="72242" y="558588"/>
                </a:lnTo>
                <a:lnTo>
                  <a:pt x="47337" y="521716"/>
                </a:lnTo>
                <a:lnTo>
                  <a:pt x="27246" y="481679"/>
                </a:lnTo>
                <a:lnTo>
                  <a:pt x="12385" y="438890"/>
                </a:lnTo>
                <a:lnTo>
                  <a:pt x="3165" y="393763"/>
                </a:lnTo>
                <a:lnTo>
                  <a:pt x="0" y="346710"/>
                </a:lnTo>
                <a:close/>
              </a:path>
            </a:pathLst>
          </a:custGeom>
          <a:ln w="1905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708" y="149352"/>
            <a:ext cx="10004044" cy="35052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4783" y="216408"/>
            <a:ext cx="618744" cy="52425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016" y="777240"/>
            <a:ext cx="2902712" cy="21031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1049" y="2314905"/>
            <a:ext cx="2361692" cy="18470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1049" y="2475611"/>
            <a:ext cx="3020949" cy="18440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1049" y="2643251"/>
            <a:ext cx="2262758" cy="1051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1049" y="2734691"/>
            <a:ext cx="3277997" cy="10515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9872" y="2418587"/>
            <a:ext cx="568071" cy="24536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9192" y="2391155"/>
            <a:ext cx="267462" cy="278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343CA-964E-0881-34AD-D571A282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BA4546-BD8B-ACFA-D940-047A8534B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415D6-AEB4-88A5-4D83-B7A2491F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A2C70-BE25-7052-13BE-3A72704A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320A3-2631-AC69-7AB1-B5DB82CB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0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DF79-7CBB-832B-B967-719525C1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5AF7C-BE85-6B45-2146-54F2003C4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DEAE0-3C9E-B1A0-77DC-2330FD29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6236A-FA83-77B9-8D64-CF9DED1C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19AB2-87C9-ECAF-C1E1-4C204FEA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9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F2AF3-44DD-9321-0BD0-D3C24CE5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BBFC4-FE77-D45B-D91C-9A817A41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E7DD72-AF2D-0344-DE93-45E829A0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E7F9B-E84F-3109-402C-B357BB26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2109B-F9FF-A9F2-A839-D1E0A777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4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90633-B1FA-2114-5F8D-BBC3FDC7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66140-303D-7A7D-74BD-ECC3187F4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7E29F2-83FE-3E4B-A388-03803E317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45679-01B2-25FD-B88D-F5BEB879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E40F80-52E2-BF0A-6662-7C36838F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C85381-D56B-1469-5CAB-7827301B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3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9346" y="2161108"/>
            <a:ext cx="9433306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74E66-CD53-FEC0-BE02-A0551A54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4BA8D4-F630-06A2-85A7-A8D16EED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6C664-B584-27AD-5A22-E872FE53B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03BE-9547-451E-8790-596545D4FEB3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40C72-987F-36F5-C5E6-13ADCB33A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5E537-C01F-447B-BEE8-98F15CAC9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9EE6-B4DB-4956-87DA-EE8C4F1E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2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4.png"/><Relationship Id="rId21" Type="http://schemas.openxmlformats.org/officeDocument/2006/relationships/image" Target="../media/image609.png"/><Relationship Id="rId42" Type="http://schemas.openxmlformats.org/officeDocument/2006/relationships/image" Target="../media/image629.png"/><Relationship Id="rId47" Type="http://schemas.openxmlformats.org/officeDocument/2006/relationships/image" Target="../media/image634.png"/><Relationship Id="rId63" Type="http://schemas.openxmlformats.org/officeDocument/2006/relationships/image" Target="../media/image650.png"/><Relationship Id="rId68" Type="http://schemas.openxmlformats.org/officeDocument/2006/relationships/image" Target="../media/image655.png"/><Relationship Id="rId7" Type="http://schemas.openxmlformats.org/officeDocument/2006/relationships/image" Target="../media/image595.png"/><Relationship Id="rId71" Type="http://schemas.openxmlformats.org/officeDocument/2006/relationships/image" Target="../media/image658.png"/><Relationship Id="rId2" Type="http://schemas.openxmlformats.org/officeDocument/2006/relationships/image" Target="../media/image590.png"/><Relationship Id="rId16" Type="http://schemas.openxmlformats.org/officeDocument/2006/relationships/image" Target="../media/image604.png"/><Relationship Id="rId29" Type="http://schemas.openxmlformats.org/officeDocument/2006/relationships/image" Target="../media/image617.png"/><Relationship Id="rId11" Type="http://schemas.openxmlformats.org/officeDocument/2006/relationships/image" Target="../media/image599.png"/><Relationship Id="rId24" Type="http://schemas.openxmlformats.org/officeDocument/2006/relationships/image" Target="../media/image612.png"/><Relationship Id="rId32" Type="http://schemas.openxmlformats.org/officeDocument/2006/relationships/image" Target="../media/image620.png"/><Relationship Id="rId37" Type="http://schemas.openxmlformats.org/officeDocument/2006/relationships/image" Target="../media/image625.png"/><Relationship Id="rId40" Type="http://schemas.openxmlformats.org/officeDocument/2006/relationships/image" Target="../media/image627.png"/><Relationship Id="rId45" Type="http://schemas.openxmlformats.org/officeDocument/2006/relationships/image" Target="../media/image632.png"/><Relationship Id="rId53" Type="http://schemas.openxmlformats.org/officeDocument/2006/relationships/image" Target="../media/image640.png"/><Relationship Id="rId58" Type="http://schemas.openxmlformats.org/officeDocument/2006/relationships/image" Target="../media/image645.png"/><Relationship Id="rId66" Type="http://schemas.openxmlformats.org/officeDocument/2006/relationships/image" Target="../media/image653.png"/><Relationship Id="rId5" Type="http://schemas.openxmlformats.org/officeDocument/2006/relationships/image" Target="../media/image593.png"/><Relationship Id="rId61" Type="http://schemas.openxmlformats.org/officeDocument/2006/relationships/image" Target="../media/image648.png"/><Relationship Id="rId19" Type="http://schemas.openxmlformats.org/officeDocument/2006/relationships/image" Target="../media/image607.png"/><Relationship Id="rId14" Type="http://schemas.openxmlformats.org/officeDocument/2006/relationships/image" Target="../media/image602.png"/><Relationship Id="rId22" Type="http://schemas.openxmlformats.org/officeDocument/2006/relationships/image" Target="../media/image610.png"/><Relationship Id="rId27" Type="http://schemas.openxmlformats.org/officeDocument/2006/relationships/image" Target="../media/image615.png"/><Relationship Id="rId30" Type="http://schemas.openxmlformats.org/officeDocument/2006/relationships/image" Target="../media/image618.png"/><Relationship Id="rId35" Type="http://schemas.openxmlformats.org/officeDocument/2006/relationships/image" Target="../media/image623.png"/><Relationship Id="rId43" Type="http://schemas.openxmlformats.org/officeDocument/2006/relationships/image" Target="../media/image630.png"/><Relationship Id="rId48" Type="http://schemas.openxmlformats.org/officeDocument/2006/relationships/image" Target="../media/image635.png"/><Relationship Id="rId56" Type="http://schemas.openxmlformats.org/officeDocument/2006/relationships/image" Target="../media/image643.png"/><Relationship Id="rId64" Type="http://schemas.openxmlformats.org/officeDocument/2006/relationships/image" Target="../media/image651.png"/><Relationship Id="rId69" Type="http://schemas.openxmlformats.org/officeDocument/2006/relationships/image" Target="../media/image656.png"/><Relationship Id="rId8" Type="http://schemas.openxmlformats.org/officeDocument/2006/relationships/image" Target="../media/image596.png"/><Relationship Id="rId51" Type="http://schemas.openxmlformats.org/officeDocument/2006/relationships/image" Target="../media/image638.png"/><Relationship Id="rId3" Type="http://schemas.openxmlformats.org/officeDocument/2006/relationships/image" Target="../media/image591.png"/><Relationship Id="rId12" Type="http://schemas.openxmlformats.org/officeDocument/2006/relationships/image" Target="../media/image600.png"/><Relationship Id="rId17" Type="http://schemas.openxmlformats.org/officeDocument/2006/relationships/image" Target="../media/image605.png"/><Relationship Id="rId25" Type="http://schemas.openxmlformats.org/officeDocument/2006/relationships/image" Target="../media/image613.png"/><Relationship Id="rId33" Type="http://schemas.openxmlformats.org/officeDocument/2006/relationships/image" Target="../media/image621.png"/><Relationship Id="rId38" Type="http://schemas.openxmlformats.org/officeDocument/2006/relationships/image" Target="../media/image324.png"/><Relationship Id="rId46" Type="http://schemas.openxmlformats.org/officeDocument/2006/relationships/image" Target="../media/image633.png"/><Relationship Id="rId59" Type="http://schemas.openxmlformats.org/officeDocument/2006/relationships/image" Target="../media/image646.png"/><Relationship Id="rId67" Type="http://schemas.openxmlformats.org/officeDocument/2006/relationships/image" Target="../media/image654.png"/><Relationship Id="rId20" Type="http://schemas.openxmlformats.org/officeDocument/2006/relationships/image" Target="../media/image608.png"/><Relationship Id="rId41" Type="http://schemas.openxmlformats.org/officeDocument/2006/relationships/image" Target="../media/image628.png"/><Relationship Id="rId54" Type="http://schemas.openxmlformats.org/officeDocument/2006/relationships/image" Target="../media/image641.png"/><Relationship Id="rId62" Type="http://schemas.openxmlformats.org/officeDocument/2006/relationships/image" Target="../media/image649.png"/><Relationship Id="rId70" Type="http://schemas.openxmlformats.org/officeDocument/2006/relationships/image" Target="../media/image6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4.png"/><Relationship Id="rId15" Type="http://schemas.openxmlformats.org/officeDocument/2006/relationships/image" Target="../media/image603.png"/><Relationship Id="rId23" Type="http://schemas.openxmlformats.org/officeDocument/2006/relationships/image" Target="../media/image611.png"/><Relationship Id="rId28" Type="http://schemas.openxmlformats.org/officeDocument/2006/relationships/image" Target="../media/image616.png"/><Relationship Id="rId36" Type="http://schemas.openxmlformats.org/officeDocument/2006/relationships/image" Target="../media/image624.png"/><Relationship Id="rId49" Type="http://schemas.openxmlformats.org/officeDocument/2006/relationships/image" Target="../media/image636.png"/><Relationship Id="rId57" Type="http://schemas.openxmlformats.org/officeDocument/2006/relationships/image" Target="../media/image644.png"/><Relationship Id="rId10" Type="http://schemas.openxmlformats.org/officeDocument/2006/relationships/image" Target="../media/image598.png"/><Relationship Id="rId31" Type="http://schemas.openxmlformats.org/officeDocument/2006/relationships/image" Target="../media/image619.png"/><Relationship Id="rId44" Type="http://schemas.openxmlformats.org/officeDocument/2006/relationships/image" Target="../media/image631.png"/><Relationship Id="rId52" Type="http://schemas.openxmlformats.org/officeDocument/2006/relationships/image" Target="../media/image639.png"/><Relationship Id="rId60" Type="http://schemas.openxmlformats.org/officeDocument/2006/relationships/image" Target="../media/image647.png"/><Relationship Id="rId65" Type="http://schemas.openxmlformats.org/officeDocument/2006/relationships/image" Target="../media/image652.png"/><Relationship Id="rId4" Type="http://schemas.openxmlformats.org/officeDocument/2006/relationships/image" Target="../media/image592.png"/><Relationship Id="rId9" Type="http://schemas.openxmlformats.org/officeDocument/2006/relationships/image" Target="../media/image597.png"/><Relationship Id="rId13" Type="http://schemas.openxmlformats.org/officeDocument/2006/relationships/image" Target="../media/image601.png"/><Relationship Id="rId18" Type="http://schemas.openxmlformats.org/officeDocument/2006/relationships/image" Target="../media/image606.png"/><Relationship Id="rId39" Type="http://schemas.openxmlformats.org/officeDocument/2006/relationships/image" Target="../media/image626.png"/><Relationship Id="rId34" Type="http://schemas.openxmlformats.org/officeDocument/2006/relationships/image" Target="../media/image622.png"/><Relationship Id="rId50" Type="http://schemas.openxmlformats.org/officeDocument/2006/relationships/image" Target="../media/image637.png"/><Relationship Id="rId55" Type="http://schemas.openxmlformats.org/officeDocument/2006/relationships/image" Target="../media/image6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5.png"/><Relationship Id="rId4" Type="http://schemas.openxmlformats.org/officeDocument/2006/relationships/image" Target="../media/image6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84" Type="http://schemas.openxmlformats.org/officeDocument/2006/relationships/image" Target="../media/image109.png"/><Relationship Id="rId89" Type="http://schemas.openxmlformats.org/officeDocument/2006/relationships/image" Target="../media/image114.png"/><Relationship Id="rId16" Type="http://schemas.openxmlformats.org/officeDocument/2006/relationships/image" Target="../media/image41.png"/><Relationship Id="rId107" Type="http://schemas.openxmlformats.org/officeDocument/2006/relationships/image" Target="../media/image132.png"/><Relationship Id="rId11" Type="http://schemas.openxmlformats.org/officeDocument/2006/relationships/image" Target="../media/image36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102" Type="http://schemas.openxmlformats.org/officeDocument/2006/relationships/image" Target="../media/image127.png"/><Relationship Id="rId5" Type="http://schemas.openxmlformats.org/officeDocument/2006/relationships/image" Target="../media/image30.png"/><Relationship Id="rId90" Type="http://schemas.openxmlformats.org/officeDocument/2006/relationships/image" Target="../media/image115.png"/><Relationship Id="rId95" Type="http://schemas.openxmlformats.org/officeDocument/2006/relationships/image" Target="../media/image120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80" Type="http://schemas.openxmlformats.org/officeDocument/2006/relationships/image" Target="../media/image105.png"/><Relationship Id="rId85" Type="http://schemas.openxmlformats.org/officeDocument/2006/relationships/image" Target="../media/image110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59" Type="http://schemas.openxmlformats.org/officeDocument/2006/relationships/image" Target="../media/image84.png"/><Relationship Id="rId103" Type="http://schemas.openxmlformats.org/officeDocument/2006/relationships/image" Target="../media/image128.png"/><Relationship Id="rId108" Type="http://schemas.openxmlformats.org/officeDocument/2006/relationships/image" Target="../media/image133.png"/><Relationship Id="rId54" Type="http://schemas.openxmlformats.org/officeDocument/2006/relationships/image" Target="../media/image79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91" Type="http://schemas.openxmlformats.org/officeDocument/2006/relationships/image" Target="../media/image116.png"/><Relationship Id="rId96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6" Type="http://schemas.openxmlformats.org/officeDocument/2006/relationships/image" Target="../media/image131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86" Type="http://schemas.openxmlformats.org/officeDocument/2006/relationships/image" Target="../media/image111.png"/><Relationship Id="rId94" Type="http://schemas.openxmlformats.org/officeDocument/2006/relationships/image" Target="../media/image119.png"/><Relationship Id="rId99" Type="http://schemas.openxmlformats.org/officeDocument/2006/relationships/image" Target="../media/image124.png"/><Relationship Id="rId101" Type="http://schemas.openxmlformats.org/officeDocument/2006/relationships/image" Target="../media/image1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109" Type="http://schemas.openxmlformats.org/officeDocument/2006/relationships/image" Target="../media/image134.pn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97" Type="http://schemas.openxmlformats.org/officeDocument/2006/relationships/image" Target="../media/image122.png"/><Relationship Id="rId104" Type="http://schemas.openxmlformats.org/officeDocument/2006/relationships/image" Target="../media/image129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92" Type="http://schemas.openxmlformats.org/officeDocument/2006/relationships/image" Target="../media/image117.png"/><Relationship Id="rId2" Type="http://schemas.openxmlformats.org/officeDocument/2006/relationships/image" Target="../media/image27.png"/><Relationship Id="rId29" Type="http://schemas.openxmlformats.org/officeDocument/2006/relationships/image" Target="../media/image54.png"/><Relationship Id="rId24" Type="http://schemas.openxmlformats.org/officeDocument/2006/relationships/image" Target="../media/image49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66" Type="http://schemas.openxmlformats.org/officeDocument/2006/relationships/image" Target="../media/image91.png"/><Relationship Id="rId87" Type="http://schemas.openxmlformats.org/officeDocument/2006/relationships/image" Target="../media/image112.png"/><Relationship Id="rId110" Type="http://schemas.openxmlformats.org/officeDocument/2006/relationships/image" Target="../media/image135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9" Type="http://schemas.openxmlformats.org/officeDocument/2006/relationships/image" Target="../media/image44.png"/><Relationship Id="rId14" Type="http://schemas.openxmlformats.org/officeDocument/2006/relationships/image" Target="../media/image39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56" Type="http://schemas.openxmlformats.org/officeDocument/2006/relationships/image" Target="../media/image81.png"/><Relationship Id="rId77" Type="http://schemas.openxmlformats.org/officeDocument/2006/relationships/image" Target="../media/image102.png"/><Relationship Id="rId100" Type="http://schemas.openxmlformats.org/officeDocument/2006/relationships/image" Target="../media/image125.png"/><Relationship Id="rId105" Type="http://schemas.openxmlformats.org/officeDocument/2006/relationships/image" Target="../media/image130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93" Type="http://schemas.openxmlformats.org/officeDocument/2006/relationships/image" Target="../media/image118.png"/><Relationship Id="rId98" Type="http://schemas.openxmlformats.org/officeDocument/2006/relationships/image" Target="../media/image123.png"/><Relationship Id="rId3" Type="http://schemas.openxmlformats.org/officeDocument/2006/relationships/image" Target="../media/image28.png"/><Relationship Id="rId25" Type="http://schemas.openxmlformats.org/officeDocument/2006/relationships/image" Target="../media/image50.png"/><Relationship Id="rId46" Type="http://schemas.openxmlformats.org/officeDocument/2006/relationships/image" Target="../media/image71.png"/><Relationship Id="rId67" Type="http://schemas.openxmlformats.org/officeDocument/2006/relationships/image" Target="../media/image92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62" Type="http://schemas.openxmlformats.org/officeDocument/2006/relationships/image" Target="../media/image87.png"/><Relationship Id="rId83" Type="http://schemas.openxmlformats.org/officeDocument/2006/relationships/image" Target="../media/image108.png"/><Relationship Id="rId88" Type="http://schemas.openxmlformats.org/officeDocument/2006/relationships/image" Target="../media/image113.png"/><Relationship Id="rId111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0.png"/><Relationship Id="rId21" Type="http://schemas.openxmlformats.org/officeDocument/2006/relationships/image" Target="../media/image156.png"/><Relationship Id="rId42" Type="http://schemas.openxmlformats.org/officeDocument/2006/relationships/image" Target="../media/image176.png"/><Relationship Id="rId47" Type="http://schemas.openxmlformats.org/officeDocument/2006/relationships/image" Target="../media/image181.png"/><Relationship Id="rId63" Type="http://schemas.openxmlformats.org/officeDocument/2006/relationships/image" Target="../media/image197.png"/><Relationship Id="rId68" Type="http://schemas.openxmlformats.org/officeDocument/2006/relationships/image" Target="../media/image202.png"/><Relationship Id="rId84" Type="http://schemas.openxmlformats.org/officeDocument/2006/relationships/image" Target="../media/image218.png"/><Relationship Id="rId89" Type="http://schemas.openxmlformats.org/officeDocument/2006/relationships/image" Target="../media/image223.png"/><Relationship Id="rId16" Type="http://schemas.openxmlformats.org/officeDocument/2006/relationships/image" Target="../media/image151.png"/><Relationship Id="rId11" Type="http://schemas.openxmlformats.org/officeDocument/2006/relationships/image" Target="../media/image146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53" Type="http://schemas.openxmlformats.org/officeDocument/2006/relationships/image" Target="../media/image187.png"/><Relationship Id="rId58" Type="http://schemas.openxmlformats.org/officeDocument/2006/relationships/image" Target="../media/image192.png"/><Relationship Id="rId74" Type="http://schemas.openxmlformats.org/officeDocument/2006/relationships/image" Target="../media/image208.png"/><Relationship Id="rId79" Type="http://schemas.openxmlformats.org/officeDocument/2006/relationships/image" Target="../media/image213.png"/><Relationship Id="rId5" Type="http://schemas.openxmlformats.org/officeDocument/2006/relationships/image" Target="../media/image140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1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43" Type="http://schemas.openxmlformats.org/officeDocument/2006/relationships/image" Target="../media/image177.png"/><Relationship Id="rId48" Type="http://schemas.openxmlformats.org/officeDocument/2006/relationships/image" Target="../media/image182.png"/><Relationship Id="rId56" Type="http://schemas.openxmlformats.org/officeDocument/2006/relationships/image" Target="../media/image190.png"/><Relationship Id="rId64" Type="http://schemas.openxmlformats.org/officeDocument/2006/relationships/image" Target="../media/image198.png"/><Relationship Id="rId69" Type="http://schemas.openxmlformats.org/officeDocument/2006/relationships/image" Target="../media/image203.png"/><Relationship Id="rId77" Type="http://schemas.openxmlformats.org/officeDocument/2006/relationships/image" Target="../media/image211.png"/><Relationship Id="rId8" Type="http://schemas.openxmlformats.org/officeDocument/2006/relationships/image" Target="../media/image143.png"/><Relationship Id="rId51" Type="http://schemas.openxmlformats.org/officeDocument/2006/relationships/image" Target="../media/image185.png"/><Relationship Id="rId72" Type="http://schemas.openxmlformats.org/officeDocument/2006/relationships/image" Target="../media/image206.png"/><Relationship Id="rId80" Type="http://schemas.openxmlformats.org/officeDocument/2006/relationships/image" Target="../media/image214.png"/><Relationship Id="rId85" Type="http://schemas.openxmlformats.org/officeDocument/2006/relationships/image" Target="../media/image219.png"/><Relationship Id="rId3" Type="http://schemas.openxmlformats.org/officeDocument/2006/relationships/image" Target="../media/image138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9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46" Type="http://schemas.openxmlformats.org/officeDocument/2006/relationships/image" Target="../media/image180.png"/><Relationship Id="rId59" Type="http://schemas.openxmlformats.org/officeDocument/2006/relationships/image" Target="../media/image193.png"/><Relationship Id="rId67" Type="http://schemas.openxmlformats.org/officeDocument/2006/relationships/image" Target="../media/image201.png"/><Relationship Id="rId20" Type="http://schemas.openxmlformats.org/officeDocument/2006/relationships/image" Target="../media/image155.png"/><Relationship Id="rId41" Type="http://schemas.openxmlformats.org/officeDocument/2006/relationships/image" Target="../media/image175.png"/><Relationship Id="rId54" Type="http://schemas.openxmlformats.org/officeDocument/2006/relationships/image" Target="../media/image188.png"/><Relationship Id="rId62" Type="http://schemas.openxmlformats.org/officeDocument/2006/relationships/image" Target="../media/image196.png"/><Relationship Id="rId70" Type="http://schemas.openxmlformats.org/officeDocument/2006/relationships/image" Target="../media/image204.png"/><Relationship Id="rId75" Type="http://schemas.openxmlformats.org/officeDocument/2006/relationships/image" Target="../media/image209.png"/><Relationship Id="rId83" Type="http://schemas.openxmlformats.org/officeDocument/2006/relationships/image" Target="../media/image217.png"/><Relationship Id="rId88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2.png"/><Relationship Id="rId36" Type="http://schemas.openxmlformats.org/officeDocument/2006/relationships/image" Target="../media/image170.png"/><Relationship Id="rId49" Type="http://schemas.openxmlformats.org/officeDocument/2006/relationships/image" Target="../media/image183.png"/><Relationship Id="rId57" Type="http://schemas.openxmlformats.org/officeDocument/2006/relationships/image" Target="../media/image191.png"/><Relationship Id="rId10" Type="http://schemas.openxmlformats.org/officeDocument/2006/relationships/image" Target="../media/image145.png"/><Relationship Id="rId31" Type="http://schemas.openxmlformats.org/officeDocument/2006/relationships/image" Target="../media/image165.png"/><Relationship Id="rId44" Type="http://schemas.openxmlformats.org/officeDocument/2006/relationships/image" Target="../media/image178.png"/><Relationship Id="rId52" Type="http://schemas.openxmlformats.org/officeDocument/2006/relationships/image" Target="../media/image186.png"/><Relationship Id="rId60" Type="http://schemas.openxmlformats.org/officeDocument/2006/relationships/image" Target="../media/image194.png"/><Relationship Id="rId65" Type="http://schemas.openxmlformats.org/officeDocument/2006/relationships/image" Target="../media/image199.png"/><Relationship Id="rId73" Type="http://schemas.openxmlformats.org/officeDocument/2006/relationships/image" Target="../media/image207.png"/><Relationship Id="rId78" Type="http://schemas.openxmlformats.org/officeDocument/2006/relationships/image" Target="../media/image212.png"/><Relationship Id="rId81" Type="http://schemas.openxmlformats.org/officeDocument/2006/relationships/image" Target="../media/image215.png"/><Relationship Id="rId86" Type="http://schemas.openxmlformats.org/officeDocument/2006/relationships/image" Target="../media/image22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9" Type="http://schemas.openxmlformats.org/officeDocument/2006/relationships/image" Target="../media/image173.png"/><Relationship Id="rId34" Type="http://schemas.openxmlformats.org/officeDocument/2006/relationships/image" Target="../media/image168.png"/><Relationship Id="rId50" Type="http://schemas.openxmlformats.org/officeDocument/2006/relationships/image" Target="../media/image184.png"/><Relationship Id="rId55" Type="http://schemas.openxmlformats.org/officeDocument/2006/relationships/image" Target="../media/image189.png"/><Relationship Id="rId76" Type="http://schemas.openxmlformats.org/officeDocument/2006/relationships/image" Target="../media/image210.png"/><Relationship Id="rId7" Type="http://schemas.openxmlformats.org/officeDocument/2006/relationships/image" Target="../media/image142.png"/><Relationship Id="rId71" Type="http://schemas.openxmlformats.org/officeDocument/2006/relationships/image" Target="../media/image205.png"/><Relationship Id="rId2" Type="http://schemas.openxmlformats.org/officeDocument/2006/relationships/image" Target="../media/image137.png"/><Relationship Id="rId29" Type="http://schemas.openxmlformats.org/officeDocument/2006/relationships/image" Target="../media/image163.png"/><Relationship Id="rId24" Type="http://schemas.openxmlformats.org/officeDocument/2006/relationships/image" Target="../media/image159.png"/><Relationship Id="rId40" Type="http://schemas.openxmlformats.org/officeDocument/2006/relationships/image" Target="../media/image174.png"/><Relationship Id="rId45" Type="http://schemas.openxmlformats.org/officeDocument/2006/relationships/image" Target="../media/image179.png"/><Relationship Id="rId66" Type="http://schemas.openxmlformats.org/officeDocument/2006/relationships/image" Target="../media/image200.png"/><Relationship Id="rId87" Type="http://schemas.openxmlformats.org/officeDocument/2006/relationships/image" Target="../media/image221.png"/><Relationship Id="rId61" Type="http://schemas.openxmlformats.org/officeDocument/2006/relationships/image" Target="../media/image195.png"/><Relationship Id="rId82" Type="http://schemas.openxmlformats.org/officeDocument/2006/relationships/image" Target="../media/image216.png"/><Relationship Id="rId19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8.png"/><Relationship Id="rId21" Type="http://schemas.openxmlformats.org/officeDocument/2006/relationships/image" Target="../media/image243.png"/><Relationship Id="rId42" Type="http://schemas.openxmlformats.org/officeDocument/2006/relationships/image" Target="../media/image264.png"/><Relationship Id="rId47" Type="http://schemas.openxmlformats.org/officeDocument/2006/relationships/image" Target="../media/image269.png"/><Relationship Id="rId63" Type="http://schemas.openxmlformats.org/officeDocument/2006/relationships/image" Target="../media/image285.png"/><Relationship Id="rId68" Type="http://schemas.openxmlformats.org/officeDocument/2006/relationships/image" Target="../media/image290.png"/><Relationship Id="rId84" Type="http://schemas.openxmlformats.org/officeDocument/2006/relationships/image" Target="../media/image306.png"/><Relationship Id="rId89" Type="http://schemas.openxmlformats.org/officeDocument/2006/relationships/image" Target="../media/image311.png"/><Relationship Id="rId16" Type="http://schemas.openxmlformats.org/officeDocument/2006/relationships/image" Target="../media/image238.png"/><Relationship Id="rId11" Type="http://schemas.openxmlformats.org/officeDocument/2006/relationships/image" Target="../media/image233.png"/><Relationship Id="rId32" Type="http://schemas.openxmlformats.org/officeDocument/2006/relationships/image" Target="../media/image254.png"/><Relationship Id="rId37" Type="http://schemas.openxmlformats.org/officeDocument/2006/relationships/image" Target="../media/image259.png"/><Relationship Id="rId53" Type="http://schemas.openxmlformats.org/officeDocument/2006/relationships/image" Target="../media/image275.png"/><Relationship Id="rId58" Type="http://schemas.openxmlformats.org/officeDocument/2006/relationships/image" Target="../media/image280.png"/><Relationship Id="rId74" Type="http://schemas.openxmlformats.org/officeDocument/2006/relationships/image" Target="../media/image296.png"/><Relationship Id="rId79" Type="http://schemas.openxmlformats.org/officeDocument/2006/relationships/image" Target="../media/image301.png"/><Relationship Id="rId102" Type="http://schemas.openxmlformats.org/officeDocument/2006/relationships/image" Target="../media/image324.png"/><Relationship Id="rId5" Type="http://schemas.openxmlformats.org/officeDocument/2006/relationships/image" Target="../media/image227.png"/><Relationship Id="rId90" Type="http://schemas.openxmlformats.org/officeDocument/2006/relationships/image" Target="../media/image312.png"/><Relationship Id="rId95" Type="http://schemas.openxmlformats.org/officeDocument/2006/relationships/image" Target="../media/image317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43" Type="http://schemas.openxmlformats.org/officeDocument/2006/relationships/image" Target="../media/image265.png"/><Relationship Id="rId48" Type="http://schemas.openxmlformats.org/officeDocument/2006/relationships/image" Target="../media/image270.png"/><Relationship Id="rId64" Type="http://schemas.openxmlformats.org/officeDocument/2006/relationships/image" Target="../media/image286.png"/><Relationship Id="rId69" Type="http://schemas.openxmlformats.org/officeDocument/2006/relationships/image" Target="../media/image291.png"/><Relationship Id="rId80" Type="http://schemas.openxmlformats.org/officeDocument/2006/relationships/image" Target="../media/image302.png"/><Relationship Id="rId85" Type="http://schemas.openxmlformats.org/officeDocument/2006/relationships/image" Target="../media/image307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55.png"/><Relationship Id="rId38" Type="http://schemas.openxmlformats.org/officeDocument/2006/relationships/image" Target="../media/image260.png"/><Relationship Id="rId46" Type="http://schemas.openxmlformats.org/officeDocument/2006/relationships/image" Target="../media/image268.png"/><Relationship Id="rId59" Type="http://schemas.openxmlformats.org/officeDocument/2006/relationships/image" Target="../media/image281.png"/><Relationship Id="rId67" Type="http://schemas.openxmlformats.org/officeDocument/2006/relationships/image" Target="../media/image289.png"/><Relationship Id="rId20" Type="http://schemas.openxmlformats.org/officeDocument/2006/relationships/image" Target="../media/image242.png"/><Relationship Id="rId41" Type="http://schemas.openxmlformats.org/officeDocument/2006/relationships/image" Target="../media/image263.png"/><Relationship Id="rId54" Type="http://schemas.openxmlformats.org/officeDocument/2006/relationships/image" Target="../media/image276.png"/><Relationship Id="rId62" Type="http://schemas.openxmlformats.org/officeDocument/2006/relationships/image" Target="../media/image284.png"/><Relationship Id="rId70" Type="http://schemas.openxmlformats.org/officeDocument/2006/relationships/image" Target="../media/image292.png"/><Relationship Id="rId75" Type="http://schemas.openxmlformats.org/officeDocument/2006/relationships/image" Target="../media/image297.png"/><Relationship Id="rId83" Type="http://schemas.openxmlformats.org/officeDocument/2006/relationships/image" Target="../media/image305.png"/><Relationship Id="rId88" Type="http://schemas.openxmlformats.org/officeDocument/2006/relationships/image" Target="../media/image310.png"/><Relationship Id="rId91" Type="http://schemas.openxmlformats.org/officeDocument/2006/relationships/image" Target="../media/image313.png"/><Relationship Id="rId96" Type="http://schemas.openxmlformats.org/officeDocument/2006/relationships/image" Target="../media/image3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58.png"/><Relationship Id="rId49" Type="http://schemas.openxmlformats.org/officeDocument/2006/relationships/image" Target="../media/image271.png"/><Relationship Id="rId57" Type="http://schemas.openxmlformats.org/officeDocument/2006/relationships/image" Target="../media/image279.png"/><Relationship Id="rId10" Type="http://schemas.openxmlformats.org/officeDocument/2006/relationships/image" Target="../media/image232.png"/><Relationship Id="rId31" Type="http://schemas.openxmlformats.org/officeDocument/2006/relationships/image" Target="../media/image253.png"/><Relationship Id="rId44" Type="http://schemas.openxmlformats.org/officeDocument/2006/relationships/image" Target="../media/image266.png"/><Relationship Id="rId52" Type="http://schemas.openxmlformats.org/officeDocument/2006/relationships/image" Target="../media/image274.png"/><Relationship Id="rId60" Type="http://schemas.openxmlformats.org/officeDocument/2006/relationships/image" Target="../media/image282.png"/><Relationship Id="rId65" Type="http://schemas.openxmlformats.org/officeDocument/2006/relationships/image" Target="../media/image287.png"/><Relationship Id="rId73" Type="http://schemas.openxmlformats.org/officeDocument/2006/relationships/image" Target="../media/image295.png"/><Relationship Id="rId78" Type="http://schemas.openxmlformats.org/officeDocument/2006/relationships/image" Target="../media/image300.png"/><Relationship Id="rId81" Type="http://schemas.openxmlformats.org/officeDocument/2006/relationships/image" Target="../media/image303.png"/><Relationship Id="rId86" Type="http://schemas.openxmlformats.org/officeDocument/2006/relationships/image" Target="../media/image308.png"/><Relationship Id="rId94" Type="http://schemas.openxmlformats.org/officeDocument/2006/relationships/image" Target="../media/image316.png"/><Relationship Id="rId99" Type="http://schemas.openxmlformats.org/officeDocument/2006/relationships/image" Target="../media/image321.png"/><Relationship Id="rId101" Type="http://schemas.openxmlformats.org/officeDocument/2006/relationships/image" Target="../media/image323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39" Type="http://schemas.openxmlformats.org/officeDocument/2006/relationships/image" Target="../media/image261.png"/><Relationship Id="rId34" Type="http://schemas.openxmlformats.org/officeDocument/2006/relationships/image" Target="../media/image256.png"/><Relationship Id="rId50" Type="http://schemas.openxmlformats.org/officeDocument/2006/relationships/image" Target="../media/image272.png"/><Relationship Id="rId55" Type="http://schemas.openxmlformats.org/officeDocument/2006/relationships/image" Target="../media/image277.png"/><Relationship Id="rId76" Type="http://schemas.openxmlformats.org/officeDocument/2006/relationships/image" Target="../media/image298.png"/><Relationship Id="rId97" Type="http://schemas.openxmlformats.org/officeDocument/2006/relationships/image" Target="../media/image319.png"/><Relationship Id="rId7" Type="http://schemas.openxmlformats.org/officeDocument/2006/relationships/image" Target="../media/image229.png"/><Relationship Id="rId71" Type="http://schemas.openxmlformats.org/officeDocument/2006/relationships/image" Target="../media/image293.png"/><Relationship Id="rId92" Type="http://schemas.openxmlformats.org/officeDocument/2006/relationships/image" Target="../media/image314.png"/><Relationship Id="rId2" Type="http://schemas.openxmlformats.org/officeDocument/2006/relationships/image" Target="../media/image224.png"/><Relationship Id="rId29" Type="http://schemas.openxmlformats.org/officeDocument/2006/relationships/image" Target="../media/image251.png"/><Relationship Id="rId24" Type="http://schemas.openxmlformats.org/officeDocument/2006/relationships/image" Target="../media/image246.png"/><Relationship Id="rId40" Type="http://schemas.openxmlformats.org/officeDocument/2006/relationships/image" Target="../media/image262.png"/><Relationship Id="rId45" Type="http://schemas.openxmlformats.org/officeDocument/2006/relationships/image" Target="../media/image267.png"/><Relationship Id="rId66" Type="http://schemas.openxmlformats.org/officeDocument/2006/relationships/image" Target="../media/image288.png"/><Relationship Id="rId87" Type="http://schemas.openxmlformats.org/officeDocument/2006/relationships/image" Target="../media/image309.png"/><Relationship Id="rId61" Type="http://schemas.openxmlformats.org/officeDocument/2006/relationships/image" Target="../media/image283.png"/><Relationship Id="rId82" Type="http://schemas.openxmlformats.org/officeDocument/2006/relationships/image" Target="../media/image304.png"/><Relationship Id="rId19" Type="http://schemas.openxmlformats.org/officeDocument/2006/relationships/image" Target="../media/image241.png"/><Relationship Id="rId14" Type="http://schemas.openxmlformats.org/officeDocument/2006/relationships/image" Target="../media/image236.png"/><Relationship Id="rId30" Type="http://schemas.openxmlformats.org/officeDocument/2006/relationships/image" Target="../media/image252.png"/><Relationship Id="rId35" Type="http://schemas.openxmlformats.org/officeDocument/2006/relationships/image" Target="../media/image257.png"/><Relationship Id="rId56" Type="http://schemas.openxmlformats.org/officeDocument/2006/relationships/image" Target="../media/image278.png"/><Relationship Id="rId77" Type="http://schemas.openxmlformats.org/officeDocument/2006/relationships/image" Target="../media/image299.png"/><Relationship Id="rId100" Type="http://schemas.openxmlformats.org/officeDocument/2006/relationships/image" Target="../media/image322.png"/><Relationship Id="rId8" Type="http://schemas.openxmlformats.org/officeDocument/2006/relationships/image" Target="../media/image230.png"/><Relationship Id="rId51" Type="http://schemas.openxmlformats.org/officeDocument/2006/relationships/image" Target="../media/image273.png"/><Relationship Id="rId72" Type="http://schemas.openxmlformats.org/officeDocument/2006/relationships/image" Target="../media/image294.png"/><Relationship Id="rId93" Type="http://schemas.openxmlformats.org/officeDocument/2006/relationships/image" Target="../media/image315.png"/><Relationship Id="rId98" Type="http://schemas.openxmlformats.org/officeDocument/2006/relationships/image" Target="../media/image320.png"/><Relationship Id="rId3" Type="http://schemas.openxmlformats.org/officeDocument/2006/relationships/image" Target="../media/image2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5.png"/><Relationship Id="rId18" Type="http://schemas.openxmlformats.org/officeDocument/2006/relationships/image" Target="../media/image340.png"/><Relationship Id="rId26" Type="http://schemas.openxmlformats.org/officeDocument/2006/relationships/image" Target="../media/image347.png"/><Relationship Id="rId39" Type="http://schemas.openxmlformats.org/officeDocument/2006/relationships/image" Target="../media/image360.png"/><Relationship Id="rId21" Type="http://schemas.openxmlformats.org/officeDocument/2006/relationships/image" Target="../media/image342.png"/><Relationship Id="rId34" Type="http://schemas.openxmlformats.org/officeDocument/2006/relationships/image" Target="../media/image355.png"/><Relationship Id="rId42" Type="http://schemas.openxmlformats.org/officeDocument/2006/relationships/image" Target="../media/image363.png"/><Relationship Id="rId47" Type="http://schemas.openxmlformats.org/officeDocument/2006/relationships/image" Target="../media/image368.png"/><Relationship Id="rId50" Type="http://schemas.openxmlformats.org/officeDocument/2006/relationships/image" Target="../media/image371.png"/><Relationship Id="rId7" Type="http://schemas.openxmlformats.org/officeDocument/2006/relationships/image" Target="../media/image324.png"/><Relationship Id="rId2" Type="http://schemas.openxmlformats.org/officeDocument/2006/relationships/image" Target="../media/image325.png"/><Relationship Id="rId16" Type="http://schemas.openxmlformats.org/officeDocument/2006/relationships/image" Target="../media/image338.png"/><Relationship Id="rId29" Type="http://schemas.openxmlformats.org/officeDocument/2006/relationships/image" Target="../media/image350.png"/><Relationship Id="rId11" Type="http://schemas.openxmlformats.org/officeDocument/2006/relationships/image" Target="../media/image333.png"/><Relationship Id="rId24" Type="http://schemas.openxmlformats.org/officeDocument/2006/relationships/image" Target="../media/image345.png"/><Relationship Id="rId32" Type="http://schemas.openxmlformats.org/officeDocument/2006/relationships/image" Target="../media/image353.png"/><Relationship Id="rId37" Type="http://schemas.openxmlformats.org/officeDocument/2006/relationships/image" Target="../media/image358.png"/><Relationship Id="rId40" Type="http://schemas.openxmlformats.org/officeDocument/2006/relationships/image" Target="../media/image361.png"/><Relationship Id="rId45" Type="http://schemas.openxmlformats.org/officeDocument/2006/relationships/image" Target="../media/image366.png"/><Relationship Id="rId5" Type="http://schemas.openxmlformats.org/officeDocument/2006/relationships/image" Target="../media/image328.png"/><Relationship Id="rId15" Type="http://schemas.openxmlformats.org/officeDocument/2006/relationships/image" Target="../media/image337.png"/><Relationship Id="rId23" Type="http://schemas.openxmlformats.org/officeDocument/2006/relationships/image" Target="../media/image344.png"/><Relationship Id="rId28" Type="http://schemas.openxmlformats.org/officeDocument/2006/relationships/image" Target="../media/image349.png"/><Relationship Id="rId36" Type="http://schemas.openxmlformats.org/officeDocument/2006/relationships/image" Target="../media/image357.png"/><Relationship Id="rId49" Type="http://schemas.openxmlformats.org/officeDocument/2006/relationships/image" Target="../media/image370.png"/><Relationship Id="rId10" Type="http://schemas.openxmlformats.org/officeDocument/2006/relationships/image" Target="../media/image332.png"/><Relationship Id="rId19" Type="http://schemas.openxmlformats.org/officeDocument/2006/relationships/image" Target="../media/image204.png"/><Relationship Id="rId31" Type="http://schemas.openxmlformats.org/officeDocument/2006/relationships/image" Target="../media/image352.png"/><Relationship Id="rId44" Type="http://schemas.openxmlformats.org/officeDocument/2006/relationships/image" Target="../media/image365.png"/><Relationship Id="rId4" Type="http://schemas.openxmlformats.org/officeDocument/2006/relationships/image" Target="../media/image327.png"/><Relationship Id="rId9" Type="http://schemas.openxmlformats.org/officeDocument/2006/relationships/image" Target="../media/image331.png"/><Relationship Id="rId14" Type="http://schemas.openxmlformats.org/officeDocument/2006/relationships/image" Target="../media/image336.png"/><Relationship Id="rId22" Type="http://schemas.openxmlformats.org/officeDocument/2006/relationships/image" Target="../media/image343.png"/><Relationship Id="rId27" Type="http://schemas.openxmlformats.org/officeDocument/2006/relationships/image" Target="../media/image348.png"/><Relationship Id="rId30" Type="http://schemas.openxmlformats.org/officeDocument/2006/relationships/image" Target="../media/image351.png"/><Relationship Id="rId35" Type="http://schemas.openxmlformats.org/officeDocument/2006/relationships/image" Target="../media/image356.png"/><Relationship Id="rId43" Type="http://schemas.openxmlformats.org/officeDocument/2006/relationships/image" Target="../media/image364.png"/><Relationship Id="rId48" Type="http://schemas.openxmlformats.org/officeDocument/2006/relationships/image" Target="../media/image369.png"/><Relationship Id="rId8" Type="http://schemas.openxmlformats.org/officeDocument/2006/relationships/image" Target="../media/image330.png"/><Relationship Id="rId51" Type="http://schemas.openxmlformats.org/officeDocument/2006/relationships/image" Target="../media/image372.png"/><Relationship Id="rId3" Type="http://schemas.openxmlformats.org/officeDocument/2006/relationships/image" Target="../media/image326.png"/><Relationship Id="rId12" Type="http://schemas.openxmlformats.org/officeDocument/2006/relationships/image" Target="../media/image334.png"/><Relationship Id="rId17" Type="http://schemas.openxmlformats.org/officeDocument/2006/relationships/image" Target="../media/image339.png"/><Relationship Id="rId25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20" Type="http://schemas.openxmlformats.org/officeDocument/2006/relationships/image" Target="../media/image341.png"/><Relationship Id="rId41" Type="http://schemas.openxmlformats.org/officeDocument/2006/relationships/image" Target="../media/image3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3.png"/><Relationship Id="rId18" Type="http://schemas.openxmlformats.org/officeDocument/2006/relationships/image" Target="../media/image388.png"/><Relationship Id="rId26" Type="http://schemas.openxmlformats.org/officeDocument/2006/relationships/image" Target="../media/image396.png"/><Relationship Id="rId39" Type="http://schemas.openxmlformats.org/officeDocument/2006/relationships/image" Target="../media/image409.png"/><Relationship Id="rId21" Type="http://schemas.openxmlformats.org/officeDocument/2006/relationships/image" Target="../media/image391.png"/><Relationship Id="rId34" Type="http://schemas.openxmlformats.org/officeDocument/2006/relationships/image" Target="../media/image404.png"/><Relationship Id="rId42" Type="http://schemas.openxmlformats.org/officeDocument/2006/relationships/image" Target="../media/image412.png"/><Relationship Id="rId47" Type="http://schemas.openxmlformats.org/officeDocument/2006/relationships/image" Target="../media/image417.png"/><Relationship Id="rId50" Type="http://schemas.openxmlformats.org/officeDocument/2006/relationships/image" Target="../media/image420.png"/><Relationship Id="rId55" Type="http://schemas.openxmlformats.org/officeDocument/2006/relationships/image" Target="../media/image425.png"/><Relationship Id="rId7" Type="http://schemas.openxmlformats.org/officeDocument/2006/relationships/image" Target="../media/image377.png"/><Relationship Id="rId2" Type="http://schemas.openxmlformats.org/officeDocument/2006/relationships/image" Target="../media/image324.png"/><Relationship Id="rId16" Type="http://schemas.openxmlformats.org/officeDocument/2006/relationships/image" Target="../media/image386.png"/><Relationship Id="rId29" Type="http://schemas.openxmlformats.org/officeDocument/2006/relationships/image" Target="../media/image399.png"/><Relationship Id="rId11" Type="http://schemas.openxmlformats.org/officeDocument/2006/relationships/image" Target="../media/image381.png"/><Relationship Id="rId24" Type="http://schemas.openxmlformats.org/officeDocument/2006/relationships/image" Target="../media/image394.png"/><Relationship Id="rId32" Type="http://schemas.openxmlformats.org/officeDocument/2006/relationships/image" Target="../media/image402.png"/><Relationship Id="rId37" Type="http://schemas.openxmlformats.org/officeDocument/2006/relationships/image" Target="../media/image407.png"/><Relationship Id="rId40" Type="http://schemas.openxmlformats.org/officeDocument/2006/relationships/image" Target="../media/image410.png"/><Relationship Id="rId45" Type="http://schemas.openxmlformats.org/officeDocument/2006/relationships/image" Target="../media/image415.png"/><Relationship Id="rId53" Type="http://schemas.openxmlformats.org/officeDocument/2006/relationships/image" Target="../media/image423.png"/><Relationship Id="rId5" Type="http://schemas.openxmlformats.org/officeDocument/2006/relationships/image" Target="../media/image375.png"/><Relationship Id="rId19" Type="http://schemas.openxmlformats.org/officeDocument/2006/relationships/image" Target="../media/image389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Relationship Id="rId14" Type="http://schemas.openxmlformats.org/officeDocument/2006/relationships/image" Target="../media/image384.png"/><Relationship Id="rId22" Type="http://schemas.openxmlformats.org/officeDocument/2006/relationships/image" Target="../media/image392.png"/><Relationship Id="rId27" Type="http://schemas.openxmlformats.org/officeDocument/2006/relationships/image" Target="../media/image397.png"/><Relationship Id="rId30" Type="http://schemas.openxmlformats.org/officeDocument/2006/relationships/image" Target="../media/image400.png"/><Relationship Id="rId35" Type="http://schemas.openxmlformats.org/officeDocument/2006/relationships/image" Target="../media/image405.png"/><Relationship Id="rId43" Type="http://schemas.openxmlformats.org/officeDocument/2006/relationships/image" Target="../media/image413.png"/><Relationship Id="rId48" Type="http://schemas.openxmlformats.org/officeDocument/2006/relationships/image" Target="../media/image418.png"/><Relationship Id="rId56" Type="http://schemas.openxmlformats.org/officeDocument/2006/relationships/image" Target="../media/image426.png"/><Relationship Id="rId8" Type="http://schemas.openxmlformats.org/officeDocument/2006/relationships/image" Target="../media/image378.png"/><Relationship Id="rId51" Type="http://schemas.openxmlformats.org/officeDocument/2006/relationships/image" Target="../media/image421.png"/><Relationship Id="rId3" Type="http://schemas.openxmlformats.org/officeDocument/2006/relationships/image" Target="../media/image373.png"/><Relationship Id="rId12" Type="http://schemas.openxmlformats.org/officeDocument/2006/relationships/image" Target="../media/image382.png"/><Relationship Id="rId17" Type="http://schemas.openxmlformats.org/officeDocument/2006/relationships/image" Target="../media/image387.png"/><Relationship Id="rId25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image" Target="../media/image408.png"/><Relationship Id="rId46" Type="http://schemas.openxmlformats.org/officeDocument/2006/relationships/image" Target="../media/image416.png"/><Relationship Id="rId20" Type="http://schemas.openxmlformats.org/officeDocument/2006/relationships/image" Target="../media/image390.png"/><Relationship Id="rId41" Type="http://schemas.openxmlformats.org/officeDocument/2006/relationships/image" Target="../media/image411.png"/><Relationship Id="rId54" Type="http://schemas.openxmlformats.org/officeDocument/2006/relationships/image" Target="../media/image4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6.png"/><Relationship Id="rId15" Type="http://schemas.openxmlformats.org/officeDocument/2006/relationships/image" Target="../media/image385.png"/><Relationship Id="rId23" Type="http://schemas.openxmlformats.org/officeDocument/2006/relationships/image" Target="../media/image393.png"/><Relationship Id="rId28" Type="http://schemas.openxmlformats.org/officeDocument/2006/relationships/image" Target="../media/image398.png"/><Relationship Id="rId36" Type="http://schemas.openxmlformats.org/officeDocument/2006/relationships/image" Target="../media/image406.png"/><Relationship Id="rId49" Type="http://schemas.openxmlformats.org/officeDocument/2006/relationships/image" Target="../media/image419.png"/><Relationship Id="rId57" Type="http://schemas.openxmlformats.org/officeDocument/2006/relationships/image" Target="../media/image427.png"/><Relationship Id="rId10" Type="http://schemas.openxmlformats.org/officeDocument/2006/relationships/image" Target="../media/image380.png"/><Relationship Id="rId31" Type="http://schemas.openxmlformats.org/officeDocument/2006/relationships/image" Target="../media/image401.png"/><Relationship Id="rId44" Type="http://schemas.openxmlformats.org/officeDocument/2006/relationships/image" Target="../media/image414.png"/><Relationship Id="rId52" Type="http://schemas.openxmlformats.org/officeDocument/2006/relationships/image" Target="../media/image42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2.png"/><Relationship Id="rId21" Type="http://schemas.openxmlformats.org/officeDocument/2006/relationships/image" Target="../media/image447.png"/><Relationship Id="rId42" Type="http://schemas.openxmlformats.org/officeDocument/2006/relationships/image" Target="../media/image468.png"/><Relationship Id="rId47" Type="http://schemas.openxmlformats.org/officeDocument/2006/relationships/image" Target="../media/image473.png"/><Relationship Id="rId63" Type="http://schemas.openxmlformats.org/officeDocument/2006/relationships/image" Target="../media/image489.png"/><Relationship Id="rId68" Type="http://schemas.openxmlformats.org/officeDocument/2006/relationships/image" Target="../media/image494.png"/><Relationship Id="rId16" Type="http://schemas.openxmlformats.org/officeDocument/2006/relationships/image" Target="../media/image442.png"/><Relationship Id="rId11" Type="http://schemas.openxmlformats.org/officeDocument/2006/relationships/image" Target="../media/image437.png"/><Relationship Id="rId24" Type="http://schemas.openxmlformats.org/officeDocument/2006/relationships/image" Target="../media/image450.png"/><Relationship Id="rId32" Type="http://schemas.openxmlformats.org/officeDocument/2006/relationships/image" Target="../media/image458.png"/><Relationship Id="rId37" Type="http://schemas.openxmlformats.org/officeDocument/2006/relationships/image" Target="../media/image463.png"/><Relationship Id="rId40" Type="http://schemas.openxmlformats.org/officeDocument/2006/relationships/image" Target="../media/image466.png"/><Relationship Id="rId45" Type="http://schemas.openxmlformats.org/officeDocument/2006/relationships/image" Target="../media/image471.png"/><Relationship Id="rId53" Type="http://schemas.openxmlformats.org/officeDocument/2006/relationships/image" Target="../media/image479.png"/><Relationship Id="rId58" Type="http://schemas.openxmlformats.org/officeDocument/2006/relationships/image" Target="../media/image484.png"/><Relationship Id="rId66" Type="http://schemas.openxmlformats.org/officeDocument/2006/relationships/image" Target="../media/image492.png"/><Relationship Id="rId74" Type="http://schemas.openxmlformats.org/officeDocument/2006/relationships/image" Target="../media/image500.png"/><Relationship Id="rId79" Type="http://schemas.openxmlformats.org/officeDocument/2006/relationships/image" Target="../media/image505.png"/><Relationship Id="rId5" Type="http://schemas.openxmlformats.org/officeDocument/2006/relationships/image" Target="../media/image431.png"/><Relationship Id="rId61" Type="http://schemas.openxmlformats.org/officeDocument/2006/relationships/image" Target="../media/image487.png"/><Relationship Id="rId19" Type="http://schemas.openxmlformats.org/officeDocument/2006/relationships/image" Target="../media/image445.png"/><Relationship Id="rId14" Type="http://schemas.openxmlformats.org/officeDocument/2006/relationships/image" Target="../media/image440.png"/><Relationship Id="rId22" Type="http://schemas.openxmlformats.org/officeDocument/2006/relationships/image" Target="../media/image448.png"/><Relationship Id="rId27" Type="http://schemas.openxmlformats.org/officeDocument/2006/relationships/image" Target="../media/image453.png"/><Relationship Id="rId30" Type="http://schemas.openxmlformats.org/officeDocument/2006/relationships/image" Target="../media/image456.png"/><Relationship Id="rId35" Type="http://schemas.openxmlformats.org/officeDocument/2006/relationships/image" Target="../media/image461.png"/><Relationship Id="rId43" Type="http://schemas.openxmlformats.org/officeDocument/2006/relationships/image" Target="../media/image469.png"/><Relationship Id="rId48" Type="http://schemas.openxmlformats.org/officeDocument/2006/relationships/image" Target="../media/image474.png"/><Relationship Id="rId56" Type="http://schemas.openxmlformats.org/officeDocument/2006/relationships/image" Target="../media/image482.png"/><Relationship Id="rId64" Type="http://schemas.openxmlformats.org/officeDocument/2006/relationships/image" Target="../media/image490.png"/><Relationship Id="rId69" Type="http://schemas.openxmlformats.org/officeDocument/2006/relationships/image" Target="../media/image495.png"/><Relationship Id="rId77" Type="http://schemas.openxmlformats.org/officeDocument/2006/relationships/image" Target="../media/image503.png"/><Relationship Id="rId8" Type="http://schemas.openxmlformats.org/officeDocument/2006/relationships/image" Target="../media/image434.png"/><Relationship Id="rId51" Type="http://schemas.openxmlformats.org/officeDocument/2006/relationships/image" Target="../media/image477.png"/><Relationship Id="rId72" Type="http://schemas.openxmlformats.org/officeDocument/2006/relationships/image" Target="../media/image498.png"/><Relationship Id="rId80" Type="http://schemas.openxmlformats.org/officeDocument/2006/relationships/image" Target="../media/image506.png"/><Relationship Id="rId3" Type="http://schemas.openxmlformats.org/officeDocument/2006/relationships/image" Target="../media/image429.png"/><Relationship Id="rId12" Type="http://schemas.openxmlformats.org/officeDocument/2006/relationships/image" Target="../media/image438.png"/><Relationship Id="rId17" Type="http://schemas.openxmlformats.org/officeDocument/2006/relationships/image" Target="../media/image443.png"/><Relationship Id="rId25" Type="http://schemas.openxmlformats.org/officeDocument/2006/relationships/image" Target="../media/image451.png"/><Relationship Id="rId33" Type="http://schemas.openxmlformats.org/officeDocument/2006/relationships/image" Target="../media/image459.png"/><Relationship Id="rId38" Type="http://schemas.openxmlformats.org/officeDocument/2006/relationships/image" Target="../media/image464.png"/><Relationship Id="rId46" Type="http://schemas.openxmlformats.org/officeDocument/2006/relationships/image" Target="../media/image472.png"/><Relationship Id="rId59" Type="http://schemas.openxmlformats.org/officeDocument/2006/relationships/image" Target="../media/image485.png"/><Relationship Id="rId67" Type="http://schemas.openxmlformats.org/officeDocument/2006/relationships/image" Target="../media/image493.png"/><Relationship Id="rId20" Type="http://schemas.openxmlformats.org/officeDocument/2006/relationships/image" Target="../media/image446.png"/><Relationship Id="rId41" Type="http://schemas.openxmlformats.org/officeDocument/2006/relationships/image" Target="../media/image467.png"/><Relationship Id="rId54" Type="http://schemas.openxmlformats.org/officeDocument/2006/relationships/image" Target="../media/image480.png"/><Relationship Id="rId62" Type="http://schemas.openxmlformats.org/officeDocument/2006/relationships/image" Target="../media/image488.png"/><Relationship Id="rId70" Type="http://schemas.openxmlformats.org/officeDocument/2006/relationships/image" Target="../media/image496.png"/><Relationship Id="rId75" Type="http://schemas.openxmlformats.org/officeDocument/2006/relationships/image" Target="../media/image5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2.png"/><Relationship Id="rId15" Type="http://schemas.openxmlformats.org/officeDocument/2006/relationships/image" Target="../media/image441.png"/><Relationship Id="rId23" Type="http://schemas.openxmlformats.org/officeDocument/2006/relationships/image" Target="../media/image449.png"/><Relationship Id="rId28" Type="http://schemas.openxmlformats.org/officeDocument/2006/relationships/image" Target="../media/image454.png"/><Relationship Id="rId36" Type="http://schemas.openxmlformats.org/officeDocument/2006/relationships/image" Target="../media/image462.png"/><Relationship Id="rId49" Type="http://schemas.openxmlformats.org/officeDocument/2006/relationships/image" Target="../media/image475.png"/><Relationship Id="rId57" Type="http://schemas.openxmlformats.org/officeDocument/2006/relationships/image" Target="../media/image483.png"/><Relationship Id="rId10" Type="http://schemas.openxmlformats.org/officeDocument/2006/relationships/image" Target="../media/image436.png"/><Relationship Id="rId31" Type="http://schemas.openxmlformats.org/officeDocument/2006/relationships/image" Target="../media/image457.png"/><Relationship Id="rId44" Type="http://schemas.openxmlformats.org/officeDocument/2006/relationships/image" Target="../media/image470.png"/><Relationship Id="rId52" Type="http://schemas.openxmlformats.org/officeDocument/2006/relationships/image" Target="../media/image478.png"/><Relationship Id="rId60" Type="http://schemas.openxmlformats.org/officeDocument/2006/relationships/image" Target="../media/image486.png"/><Relationship Id="rId65" Type="http://schemas.openxmlformats.org/officeDocument/2006/relationships/image" Target="../media/image491.png"/><Relationship Id="rId73" Type="http://schemas.openxmlformats.org/officeDocument/2006/relationships/image" Target="../media/image499.png"/><Relationship Id="rId78" Type="http://schemas.openxmlformats.org/officeDocument/2006/relationships/image" Target="../media/image504.png"/><Relationship Id="rId4" Type="http://schemas.openxmlformats.org/officeDocument/2006/relationships/image" Target="../media/image430.png"/><Relationship Id="rId9" Type="http://schemas.openxmlformats.org/officeDocument/2006/relationships/image" Target="../media/image435.png"/><Relationship Id="rId13" Type="http://schemas.openxmlformats.org/officeDocument/2006/relationships/image" Target="../media/image439.png"/><Relationship Id="rId18" Type="http://schemas.openxmlformats.org/officeDocument/2006/relationships/image" Target="../media/image444.png"/><Relationship Id="rId39" Type="http://schemas.openxmlformats.org/officeDocument/2006/relationships/image" Target="../media/image465.png"/><Relationship Id="rId34" Type="http://schemas.openxmlformats.org/officeDocument/2006/relationships/image" Target="../media/image460.png"/><Relationship Id="rId50" Type="http://schemas.openxmlformats.org/officeDocument/2006/relationships/image" Target="../media/image476.png"/><Relationship Id="rId55" Type="http://schemas.openxmlformats.org/officeDocument/2006/relationships/image" Target="../media/image481.png"/><Relationship Id="rId76" Type="http://schemas.openxmlformats.org/officeDocument/2006/relationships/image" Target="../media/image502.png"/><Relationship Id="rId7" Type="http://schemas.openxmlformats.org/officeDocument/2006/relationships/image" Target="../media/image433.png"/><Relationship Id="rId71" Type="http://schemas.openxmlformats.org/officeDocument/2006/relationships/image" Target="../media/image497.png"/><Relationship Id="rId2" Type="http://schemas.openxmlformats.org/officeDocument/2006/relationships/image" Target="../media/image428.png"/><Relationship Id="rId29" Type="http://schemas.openxmlformats.org/officeDocument/2006/relationships/image" Target="../media/image45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image" Target="../media/image525.png"/><Relationship Id="rId42" Type="http://schemas.openxmlformats.org/officeDocument/2006/relationships/image" Target="../media/image546.png"/><Relationship Id="rId47" Type="http://schemas.openxmlformats.org/officeDocument/2006/relationships/image" Target="../media/image551.png"/><Relationship Id="rId63" Type="http://schemas.openxmlformats.org/officeDocument/2006/relationships/image" Target="../media/image567.png"/><Relationship Id="rId68" Type="http://schemas.openxmlformats.org/officeDocument/2006/relationships/image" Target="../media/image572.png"/><Relationship Id="rId84" Type="http://schemas.openxmlformats.org/officeDocument/2006/relationships/image" Target="../media/image588.png"/><Relationship Id="rId16" Type="http://schemas.openxmlformats.org/officeDocument/2006/relationships/image" Target="../media/image520.png"/><Relationship Id="rId11" Type="http://schemas.openxmlformats.org/officeDocument/2006/relationships/image" Target="../media/image515.png"/><Relationship Id="rId32" Type="http://schemas.openxmlformats.org/officeDocument/2006/relationships/image" Target="../media/image536.png"/><Relationship Id="rId37" Type="http://schemas.openxmlformats.org/officeDocument/2006/relationships/image" Target="../media/image541.png"/><Relationship Id="rId53" Type="http://schemas.openxmlformats.org/officeDocument/2006/relationships/image" Target="../media/image557.png"/><Relationship Id="rId58" Type="http://schemas.openxmlformats.org/officeDocument/2006/relationships/image" Target="../media/image562.png"/><Relationship Id="rId74" Type="http://schemas.openxmlformats.org/officeDocument/2006/relationships/image" Target="../media/image578.png"/><Relationship Id="rId79" Type="http://schemas.openxmlformats.org/officeDocument/2006/relationships/image" Target="../media/image583.png"/><Relationship Id="rId5" Type="http://schemas.openxmlformats.org/officeDocument/2006/relationships/image" Target="../media/image509.png"/><Relationship Id="rId19" Type="http://schemas.openxmlformats.org/officeDocument/2006/relationships/image" Target="../media/image523.png"/><Relationship Id="rId14" Type="http://schemas.openxmlformats.org/officeDocument/2006/relationships/image" Target="../media/image518.png"/><Relationship Id="rId22" Type="http://schemas.openxmlformats.org/officeDocument/2006/relationships/image" Target="../media/image526.png"/><Relationship Id="rId27" Type="http://schemas.openxmlformats.org/officeDocument/2006/relationships/image" Target="../media/image531.png"/><Relationship Id="rId30" Type="http://schemas.openxmlformats.org/officeDocument/2006/relationships/image" Target="../media/image534.png"/><Relationship Id="rId35" Type="http://schemas.openxmlformats.org/officeDocument/2006/relationships/image" Target="../media/image539.png"/><Relationship Id="rId43" Type="http://schemas.openxmlformats.org/officeDocument/2006/relationships/image" Target="../media/image547.png"/><Relationship Id="rId48" Type="http://schemas.openxmlformats.org/officeDocument/2006/relationships/image" Target="../media/image552.png"/><Relationship Id="rId56" Type="http://schemas.openxmlformats.org/officeDocument/2006/relationships/image" Target="../media/image560.png"/><Relationship Id="rId64" Type="http://schemas.openxmlformats.org/officeDocument/2006/relationships/image" Target="../media/image568.png"/><Relationship Id="rId69" Type="http://schemas.openxmlformats.org/officeDocument/2006/relationships/image" Target="../media/image573.png"/><Relationship Id="rId77" Type="http://schemas.openxmlformats.org/officeDocument/2006/relationships/image" Target="../media/image581.png"/><Relationship Id="rId8" Type="http://schemas.openxmlformats.org/officeDocument/2006/relationships/image" Target="../media/image512.png"/><Relationship Id="rId51" Type="http://schemas.openxmlformats.org/officeDocument/2006/relationships/image" Target="../media/image555.png"/><Relationship Id="rId72" Type="http://schemas.openxmlformats.org/officeDocument/2006/relationships/image" Target="../media/image576.png"/><Relationship Id="rId80" Type="http://schemas.openxmlformats.org/officeDocument/2006/relationships/image" Target="../media/image584.png"/><Relationship Id="rId85" Type="http://schemas.openxmlformats.org/officeDocument/2006/relationships/image" Target="../media/image589.png"/><Relationship Id="rId3" Type="http://schemas.openxmlformats.org/officeDocument/2006/relationships/image" Target="../media/image324.png"/><Relationship Id="rId12" Type="http://schemas.openxmlformats.org/officeDocument/2006/relationships/image" Target="../media/image516.png"/><Relationship Id="rId17" Type="http://schemas.openxmlformats.org/officeDocument/2006/relationships/image" Target="../media/image521.png"/><Relationship Id="rId25" Type="http://schemas.openxmlformats.org/officeDocument/2006/relationships/image" Target="../media/image529.png"/><Relationship Id="rId33" Type="http://schemas.openxmlformats.org/officeDocument/2006/relationships/image" Target="../media/image537.png"/><Relationship Id="rId38" Type="http://schemas.openxmlformats.org/officeDocument/2006/relationships/image" Target="../media/image542.png"/><Relationship Id="rId46" Type="http://schemas.openxmlformats.org/officeDocument/2006/relationships/image" Target="../media/image550.png"/><Relationship Id="rId59" Type="http://schemas.openxmlformats.org/officeDocument/2006/relationships/image" Target="../media/image563.png"/><Relationship Id="rId67" Type="http://schemas.openxmlformats.org/officeDocument/2006/relationships/image" Target="../media/image571.png"/><Relationship Id="rId20" Type="http://schemas.openxmlformats.org/officeDocument/2006/relationships/image" Target="../media/image524.png"/><Relationship Id="rId41" Type="http://schemas.openxmlformats.org/officeDocument/2006/relationships/image" Target="../media/image545.png"/><Relationship Id="rId54" Type="http://schemas.openxmlformats.org/officeDocument/2006/relationships/image" Target="../media/image558.png"/><Relationship Id="rId62" Type="http://schemas.openxmlformats.org/officeDocument/2006/relationships/image" Target="../media/image566.png"/><Relationship Id="rId70" Type="http://schemas.openxmlformats.org/officeDocument/2006/relationships/image" Target="../media/image574.png"/><Relationship Id="rId75" Type="http://schemas.openxmlformats.org/officeDocument/2006/relationships/image" Target="../media/image579.png"/><Relationship Id="rId83" Type="http://schemas.openxmlformats.org/officeDocument/2006/relationships/image" Target="../media/image5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0.png"/><Relationship Id="rId15" Type="http://schemas.openxmlformats.org/officeDocument/2006/relationships/image" Target="../media/image519.png"/><Relationship Id="rId23" Type="http://schemas.openxmlformats.org/officeDocument/2006/relationships/image" Target="../media/image527.png"/><Relationship Id="rId28" Type="http://schemas.openxmlformats.org/officeDocument/2006/relationships/image" Target="../media/image532.png"/><Relationship Id="rId36" Type="http://schemas.openxmlformats.org/officeDocument/2006/relationships/image" Target="../media/image540.png"/><Relationship Id="rId49" Type="http://schemas.openxmlformats.org/officeDocument/2006/relationships/image" Target="../media/image553.png"/><Relationship Id="rId57" Type="http://schemas.openxmlformats.org/officeDocument/2006/relationships/image" Target="../media/image561.png"/><Relationship Id="rId10" Type="http://schemas.openxmlformats.org/officeDocument/2006/relationships/image" Target="../media/image514.png"/><Relationship Id="rId31" Type="http://schemas.openxmlformats.org/officeDocument/2006/relationships/image" Target="../media/image535.png"/><Relationship Id="rId44" Type="http://schemas.openxmlformats.org/officeDocument/2006/relationships/image" Target="../media/image548.png"/><Relationship Id="rId52" Type="http://schemas.openxmlformats.org/officeDocument/2006/relationships/image" Target="../media/image556.png"/><Relationship Id="rId60" Type="http://schemas.openxmlformats.org/officeDocument/2006/relationships/image" Target="../media/image564.png"/><Relationship Id="rId65" Type="http://schemas.openxmlformats.org/officeDocument/2006/relationships/image" Target="../media/image569.png"/><Relationship Id="rId73" Type="http://schemas.openxmlformats.org/officeDocument/2006/relationships/image" Target="../media/image577.png"/><Relationship Id="rId78" Type="http://schemas.openxmlformats.org/officeDocument/2006/relationships/image" Target="../media/image582.png"/><Relationship Id="rId81" Type="http://schemas.openxmlformats.org/officeDocument/2006/relationships/image" Target="../media/image585.png"/><Relationship Id="rId86" Type="http://schemas.openxmlformats.org/officeDocument/2006/relationships/image" Target="../media/image425.png"/><Relationship Id="rId4" Type="http://schemas.openxmlformats.org/officeDocument/2006/relationships/image" Target="../media/image508.png"/><Relationship Id="rId9" Type="http://schemas.openxmlformats.org/officeDocument/2006/relationships/image" Target="../media/image513.png"/><Relationship Id="rId13" Type="http://schemas.openxmlformats.org/officeDocument/2006/relationships/image" Target="../media/image517.png"/><Relationship Id="rId18" Type="http://schemas.openxmlformats.org/officeDocument/2006/relationships/image" Target="../media/image522.png"/><Relationship Id="rId39" Type="http://schemas.openxmlformats.org/officeDocument/2006/relationships/image" Target="../media/image543.png"/><Relationship Id="rId34" Type="http://schemas.openxmlformats.org/officeDocument/2006/relationships/image" Target="../media/image538.png"/><Relationship Id="rId50" Type="http://schemas.openxmlformats.org/officeDocument/2006/relationships/image" Target="../media/image554.png"/><Relationship Id="rId55" Type="http://schemas.openxmlformats.org/officeDocument/2006/relationships/image" Target="../media/image559.png"/><Relationship Id="rId76" Type="http://schemas.openxmlformats.org/officeDocument/2006/relationships/image" Target="../media/image580.png"/><Relationship Id="rId7" Type="http://schemas.openxmlformats.org/officeDocument/2006/relationships/image" Target="../media/image511.png"/><Relationship Id="rId71" Type="http://schemas.openxmlformats.org/officeDocument/2006/relationships/image" Target="../media/image575.png"/><Relationship Id="rId2" Type="http://schemas.openxmlformats.org/officeDocument/2006/relationships/image" Target="../media/image507.png"/><Relationship Id="rId29" Type="http://schemas.openxmlformats.org/officeDocument/2006/relationships/image" Target="../media/image533.png"/><Relationship Id="rId24" Type="http://schemas.openxmlformats.org/officeDocument/2006/relationships/image" Target="../media/image528.png"/><Relationship Id="rId40" Type="http://schemas.openxmlformats.org/officeDocument/2006/relationships/image" Target="../media/image544.png"/><Relationship Id="rId45" Type="http://schemas.openxmlformats.org/officeDocument/2006/relationships/image" Target="../media/image549.png"/><Relationship Id="rId66" Type="http://schemas.openxmlformats.org/officeDocument/2006/relationships/image" Target="../media/image570.png"/><Relationship Id="rId61" Type="http://schemas.openxmlformats.org/officeDocument/2006/relationships/image" Target="../media/image565.png"/><Relationship Id="rId82" Type="http://schemas.openxmlformats.org/officeDocument/2006/relationships/image" Target="../media/image5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FE21A00-8F88-DCA4-A80B-FED9CE7CD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86973"/>
              </p:ext>
            </p:extLst>
          </p:nvPr>
        </p:nvGraphicFramePr>
        <p:xfrm>
          <a:off x="1143000" y="609600"/>
          <a:ext cx="9448800" cy="6255609"/>
        </p:xfrm>
        <a:graphic>
          <a:graphicData uri="http://schemas.openxmlformats.org/drawingml/2006/table">
            <a:tbl>
              <a:tblPr firstRow="1" firstCol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278058674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527356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0012482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329943171"/>
                    </a:ext>
                  </a:extLst>
                </a:gridCol>
              </a:tblGrid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координатор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285307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10.01.2024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281433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09.30-09.45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Открытие педагогических чтений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 Н. Кузнецова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426264"/>
                  </a:ext>
                </a:extLst>
              </a:tr>
              <a:tr h="628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09.45-10.00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ключевых направлениях государственной политики в сфере среднего профессионального образования в 2023–2024 учебном году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 В. Снежко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018810"/>
                  </a:ext>
                </a:extLst>
              </a:tr>
              <a:tr h="414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изменения в аттестации педагогических работников в системе СПО с 01.09 2023 года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О.А.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Дивель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И.В. Мишина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783467"/>
                  </a:ext>
                </a:extLst>
              </a:tr>
              <a:tr h="20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Столовая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 В. Макаров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440948"/>
                  </a:ext>
                </a:extLst>
              </a:tr>
              <a:tr h="549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 «Профилактика профессионального выгорания преподавателя»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А.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Голенкова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международной школы лидерства для молодежи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259365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14.00-16.00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работа в системе Тандем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3038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11.01.2024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99362"/>
                  </a:ext>
                </a:extLst>
              </a:tr>
              <a:tr h="1882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10.00–11.00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Ц(М) К по актуальным вопросам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-открытие новой специальности 13.02.07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-порядок организации ДЭ в 2024 году 38.02.07, 38.02.08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ontserrat" panose="00000500000000000000" pitchFamily="2" charset="-52"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0000500000000000000" pitchFamily="2" charset="-52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ontserrat" panose="00000500000000000000" pitchFamily="2" charset="-52"/>
                        </a:rPr>
                        <a:t>методика разработки методических продуктов по общеобразовательным дисциплинам программ СПО с учетом профессиональной направленности (методические продукты)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ontserrat" panose="00000500000000000000" pitchFamily="2" charset="-52"/>
                        </a:rPr>
                        <a:t>- разработка методических продуктов по специальности 21.02.19 «Землеустройство»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единое цифровое пространство-заполнение системы Тандем» и электронного журнала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Председатели Ц(М) 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832724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Столовая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 В. Макаров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1827"/>
                  </a:ext>
                </a:extLst>
              </a:tr>
              <a:tr h="647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Новые подходы при обучении и воспитании подростков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А.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Голенкова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международной школы лидерства для молодежи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537521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14.00-16.00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ontserrat" panose="00000500000000000000" pitchFamily="2" charset="-52"/>
                        </a:rPr>
                        <a:t>Индивидуальная работа в системе Тандем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0000500000000000000" pitchFamily="2" charset="-52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098320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12.01.2024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6372"/>
                  </a:ext>
                </a:extLst>
              </a:tr>
              <a:tr h="18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Выезд на турбазу «Дикий Урал»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 А. Городилов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12717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CE627A9-9CB9-2B48-FD11-C35DEBFF8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7725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проведения педагогических чтений 10.01.2024 по 12.01.2024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4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8535" y="1616963"/>
            <a:ext cx="3312160" cy="4828540"/>
          </a:xfrm>
          <a:custGeom>
            <a:avLst/>
            <a:gdLst/>
            <a:ahLst/>
            <a:cxnLst/>
            <a:rect l="l" t="t" r="r" b="b"/>
            <a:pathLst>
              <a:path w="3312159" h="4828540">
                <a:moveTo>
                  <a:pt x="2786253" y="0"/>
                </a:moveTo>
                <a:lnTo>
                  <a:pt x="525399" y="0"/>
                </a:lnTo>
                <a:lnTo>
                  <a:pt x="477573" y="2146"/>
                </a:lnTo>
                <a:lnTo>
                  <a:pt x="430951" y="8464"/>
                </a:lnTo>
                <a:lnTo>
                  <a:pt x="385718" y="18766"/>
                </a:lnTo>
                <a:lnTo>
                  <a:pt x="342060" y="32867"/>
                </a:lnTo>
                <a:lnTo>
                  <a:pt x="300161" y="50582"/>
                </a:lnTo>
                <a:lnTo>
                  <a:pt x="260208" y="71726"/>
                </a:lnTo>
                <a:lnTo>
                  <a:pt x="222386" y="96113"/>
                </a:lnTo>
                <a:lnTo>
                  <a:pt x="186880" y="123558"/>
                </a:lnTo>
                <a:lnTo>
                  <a:pt x="153876" y="153876"/>
                </a:lnTo>
                <a:lnTo>
                  <a:pt x="123558" y="186880"/>
                </a:lnTo>
                <a:lnTo>
                  <a:pt x="96113" y="222386"/>
                </a:lnTo>
                <a:lnTo>
                  <a:pt x="71726" y="260208"/>
                </a:lnTo>
                <a:lnTo>
                  <a:pt x="50582" y="300161"/>
                </a:lnTo>
                <a:lnTo>
                  <a:pt x="32867" y="342060"/>
                </a:lnTo>
                <a:lnTo>
                  <a:pt x="18766" y="385718"/>
                </a:lnTo>
                <a:lnTo>
                  <a:pt x="8464" y="430951"/>
                </a:lnTo>
                <a:lnTo>
                  <a:pt x="2146" y="477573"/>
                </a:lnTo>
                <a:lnTo>
                  <a:pt x="0" y="525399"/>
                </a:lnTo>
                <a:lnTo>
                  <a:pt x="0" y="4302671"/>
                </a:lnTo>
                <a:lnTo>
                  <a:pt x="2146" y="4350488"/>
                </a:lnTo>
                <a:lnTo>
                  <a:pt x="8464" y="4397104"/>
                </a:lnTo>
                <a:lnTo>
                  <a:pt x="18766" y="4442331"/>
                </a:lnTo>
                <a:lnTo>
                  <a:pt x="32867" y="4485984"/>
                </a:lnTo>
                <a:lnTo>
                  <a:pt x="50582" y="4527879"/>
                </a:lnTo>
                <a:lnTo>
                  <a:pt x="71726" y="4567828"/>
                </a:lnTo>
                <a:lnTo>
                  <a:pt x="96113" y="4605648"/>
                </a:lnTo>
                <a:lnTo>
                  <a:pt x="123558" y="4641152"/>
                </a:lnTo>
                <a:lnTo>
                  <a:pt x="153876" y="4674155"/>
                </a:lnTo>
                <a:lnTo>
                  <a:pt x="186880" y="4704472"/>
                </a:lnTo>
                <a:lnTo>
                  <a:pt x="222386" y="4731916"/>
                </a:lnTo>
                <a:lnTo>
                  <a:pt x="260208" y="4756303"/>
                </a:lnTo>
                <a:lnTo>
                  <a:pt x="300161" y="4777447"/>
                </a:lnTo>
                <a:lnTo>
                  <a:pt x="342060" y="4795163"/>
                </a:lnTo>
                <a:lnTo>
                  <a:pt x="385718" y="4809265"/>
                </a:lnTo>
                <a:lnTo>
                  <a:pt x="430951" y="4819567"/>
                </a:lnTo>
                <a:lnTo>
                  <a:pt x="477573" y="4825884"/>
                </a:lnTo>
                <a:lnTo>
                  <a:pt x="525399" y="4828032"/>
                </a:lnTo>
                <a:lnTo>
                  <a:pt x="2786253" y="4828032"/>
                </a:lnTo>
                <a:lnTo>
                  <a:pt x="2834078" y="4825884"/>
                </a:lnTo>
                <a:lnTo>
                  <a:pt x="2880700" y="4819567"/>
                </a:lnTo>
                <a:lnTo>
                  <a:pt x="2925933" y="4809265"/>
                </a:lnTo>
                <a:lnTo>
                  <a:pt x="2969591" y="4795163"/>
                </a:lnTo>
                <a:lnTo>
                  <a:pt x="3011490" y="4777447"/>
                </a:lnTo>
                <a:lnTo>
                  <a:pt x="3051443" y="4756303"/>
                </a:lnTo>
                <a:lnTo>
                  <a:pt x="3089265" y="4731916"/>
                </a:lnTo>
                <a:lnTo>
                  <a:pt x="3124771" y="4704472"/>
                </a:lnTo>
                <a:lnTo>
                  <a:pt x="3157775" y="4674155"/>
                </a:lnTo>
                <a:lnTo>
                  <a:pt x="3188093" y="4641152"/>
                </a:lnTo>
                <a:lnTo>
                  <a:pt x="3215538" y="4605648"/>
                </a:lnTo>
                <a:lnTo>
                  <a:pt x="3239925" y="4567828"/>
                </a:lnTo>
                <a:lnTo>
                  <a:pt x="3261069" y="4527879"/>
                </a:lnTo>
                <a:lnTo>
                  <a:pt x="3278784" y="4485984"/>
                </a:lnTo>
                <a:lnTo>
                  <a:pt x="3292885" y="4442331"/>
                </a:lnTo>
                <a:lnTo>
                  <a:pt x="3303187" y="4397104"/>
                </a:lnTo>
                <a:lnTo>
                  <a:pt x="3309505" y="4350488"/>
                </a:lnTo>
                <a:lnTo>
                  <a:pt x="3311652" y="4302671"/>
                </a:lnTo>
                <a:lnTo>
                  <a:pt x="3311652" y="525399"/>
                </a:lnTo>
                <a:lnTo>
                  <a:pt x="3309505" y="477573"/>
                </a:lnTo>
                <a:lnTo>
                  <a:pt x="3303187" y="430951"/>
                </a:lnTo>
                <a:lnTo>
                  <a:pt x="3292885" y="385718"/>
                </a:lnTo>
                <a:lnTo>
                  <a:pt x="3278784" y="342060"/>
                </a:lnTo>
                <a:lnTo>
                  <a:pt x="3261069" y="300161"/>
                </a:lnTo>
                <a:lnTo>
                  <a:pt x="3239925" y="260208"/>
                </a:lnTo>
                <a:lnTo>
                  <a:pt x="3215538" y="222386"/>
                </a:lnTo>
                <a:lnTo>
                  <a:pt x="3188093" y="186880"/>
                </a:lnTo>
                <a:lnTo>
                  <a:pt x="3157775" y="153876"/>
                </a:lnTo>
                <a:lnTo>
                  <a:pt x="3124771" y="123558"/>
                </a:lnTo>
                <a:lnTo>
                  <a:pt x="3089265" y="96113"/>
                </a:lnTo>
                <a:lnTo>
                  <a:pt x="3051443" y="71726"/>
                </a:lnTo>
                <a:lnTo>
                  <a:pt x="3011490" y="50582"/>
                </a:lnTo>
                <a:lnTo>
                  <a:pt x="2969591" y="32867"/>
                </a:lnTo>
                <a:lnTo>
                  <a:pt x="2925933" y="18766"/>
                </a:lnTo>
                <a:lnTo>
                  <a:pt x="2880700" y="8464"/>
                </a:lnTo>
                <a:lnTo>
                  <a:pt x="2834078" y="2146"/>
                </a:lnTo>
                <a:lnTo>
                  <a:pt x="2786253" y="0"/>
                </a:lnTo>
                <a:close/>
              </a:path>
            </a:pathLst>
          </a:custGeom>
          <a:solidFill>
            <a:srgbClr val="0EA9B8">
              <a:alpha val="1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7284" y="1618488"/>
            <a:ext cx="3310254" cy="4749165"/>
            <a:chOff x="367284" y="1618488"/>
            <a:chExt cx="3310254" cy="4749165"/>
          </a:xfrm>
        </p:grpSpPr>
        <p:sp>
          <p:nvSpPr>
            <p:cNvPr id="4" name="object 4"/>
            <p:cNvSpPr/>
            <p:nvPr/>
          </p:nvSpPr>
          <p:spPr>
            <a:xfrm>
              <a:off x="367284" y="1618488"/>
              <a:ext cx="3310254" cy="4749165"/>
            </a:xfrm>
            <a:custGeom>
              <a:avLst/>
              <a:gdLst/>
              <a:ahLst/>
              <a:cxnLst/>
              <a:rect l="l" t="t" r="r" b="b"/>
              <a:pathLst>
                <a:path w="3310254" h="4749165">
                  <a:moveTo>
                    <a:pt x="2784983" y="0"/>
                  </a:moveTo>
                  <a:lnTo>
                    <a:pt x="525119" y="0"/>
                  </a:lnTo>
                  <a:lnTo>
                    <a:pt x="477322" y="2145"/>
                  </a:lnTo>
                  <a:lnTo>
                    <a:pt x="430728" y="8459"/>
                  </a:lnTo>
                  <a:lnTo>
                    <a:pt x="385521" y="18756"/>
                  </a:lnTo>
                  <a:lnTo>
                    <a:pt x="341887" y="32849"/>
                  </a:lnTo>
                  <a:lnTo>
                    <a:pt x="300012" y="50556"/>
                  </a:lnTo>
                  <a:lnTo>
                    <a:pt x="260080" y="71689"/>
                  </a:lnTo>
                  <a:lnTo>
                    <a:pt x="222278" y="96063"/>
                  </a:lnTo>
                  <a:lnTo>
                    <a:pt x="186791" y="123494"/>
                  </a:lnTo>
                  <a:lnTo>
                    <a:pt x="153803" y="153797"/>
                  </a:lnTo>
                  <a:lnTo>
                    <a:pt x="123501" y="186784"/>
                  </a:lnTo>
                  <a:lnTo>
                    <a:pt x="96069" y="222273"/>
                  </a:lnTo>
                  <a:lnTo>
                    <a:pt x="71693" y="260077"/>
                  </a:lnTo>
                  <a:lnTo>
                    <a:pt x="50559" y="300010"/>
                  </a:lnTo>
                  <a:lnTo>
                    <a:pt x="32852" y="341889"/>
                  </a:lnTo>
                  <a:lnTo>
                    <a:pt x="18757" y="385527"/>
                  </a:lnTo>
                  <a:lnTo>
                    <a:pt x="8460" y="430739"/>
                  </a:lnTo>
                  <a:lnTo>
                    <a:pt x="2145" y="477340"/>
                  </a:lnTo>
                  <a:lnTo>
                    <a:pt x="0" y="525145"/>
                  </a:lnTo>
                  <a:lnTo>
                    <a:pt x="0" y="4223664"/>
                  </a:lnTo>
                  <a:lnTo>
                    <a:pt x="2145" y="4271461"/>
                  </a:lnTo>
                  <a:lnTo>
                    <a:pt x="8460" y="4318055"/>
                  </a:lnTo>
                  <a:lnTo>
                    <a:pt x="18757" y="4363262"/>
                  </a:lnTo>
                  <a:lnTo>
                    <a:pt x="32852" y="4406896"/>
                  </a:lnTo>
                  <a:lnTo>
                    <a:pt x="50559" y="4448771"/>
                  </a:lnTo>
                  <a:lnTo>
                    <a:pt x="71693" y="4488703"/>
                  </a:lnTo>
                  <a:lnTo>
                    <a:pt x="96069" y="4526505"/>
                  </a:lnTo>
                  <a:lnTo>
                    <a:pt x="123501" y="4561992"/>
                  </a:lnTo>
                  <a:lnTo>
                    <a:pt x="153803" y="4594980"/>
                  </a:lnTo>
                  <a:lnTo>
                    <a:pt x="186791" y="4625282"/>
                  </a:lnTo>
                  <a:lnTo>
                    <a:pt x="222278" y="4652714"/>
                  </a:lnTo>
                  <a:lnTo>
                    <a:pt x="260080" y="4677090"/>
                  </a:lnTo>
                  <a:lnTo>
                    <a:pt x="300012" y="4698224"/>
                  </a:lnTo>
                  <a:lnTo>
                    <a:pt x="341887" y="4715931"/>
                  </a:lnTo>
                  <a:lnTo>
                    <a:pt x="385521" y="4730026"/>
                  </a:lnTo>
                  <a:lnTo>
                    <a:pt x="430728" y="4740323"/>
                  </a:lnTo>
                  <a:lnTo>
                    <a:pt x="477322" y="4746638"/>
                  </a:lnTo>
                  <a:lnTo>
                    <a:pt x="525119" y="4748784"/>
                  </a:lnTo>
                  <a:lnTo>
                    <a:pt x="2784983" y="4748784"/>
                  </a:lnTo>
                  <a:lnTo>
                    <a:pt x="2832787" y="4746638"/>
                  </a:lnTo>
                  <a:lnTo>
                    <a:pt x="2879388" y="4740323"/>
                  </a:lnTo>
                  <a:lnTo>
                    <a:pt x="2924600" y="4730026"/>
                  </a:lnTo>
                  <a:lnTo>
                    <a:pt x="2968238" y="4715931"/>
                  </a:lnTo>
                  <a:lnTo>
                    <a:pt x="3010117" y="4698224"/>
                  </a:lnTo>
                  <a:lnTo>
                    <a:pt x="3050050" y="4677090"/>
                  </a:lnTo>
                  <a:lnTo>
                    <a:pt x="3087854" y="4652714"/>
                  </a:lnTo>
                  <a:lnTo>
                    <a:pt x="3123343" y="4625282"/>
                  </a:lnTo>
                  <a:lnTo>
                    <a:pt x="3156331" y="4594980"/>
                  </a:lnTo>
                  <a:lnTo>
                    <a:pt x="3186633" y="4561992"/>
                  </a:lnTo>
                  <a:lnTo>
                    <a:pt x="3214064" y="4526505"/>
                  </a:lnTo>
                  <a:lnTo>
                    <a:pt x="3238438" y="4488703"/>
                  </a:lnTo>
                  <a:lnTo>
                    <a:pt x="3259571" y="4448771"/>
                  </a:lnTo>
                  <a:lnTo>
                    <a:pt x="3277278" y="4406896"/>
                  </a:lnTo>
                  <a:lnTo>
                    <a:pt x="3291371" y="4363262"/>
                  </a:lnTo>
                  <a:lnTo>
                    <a:pt x="3301668" y="4318055"/>
                  </a:lnTo>
                  <a:lnTo>
                    <a:pt x="3307982" y="4271461"/>
                  </a:lnTo>
                  <a:lnTo>
                    <a:pt x="3310128" y="4223664"/>
                  </a:lnTo>
                  <a:lnTo>
                    <a:pt x="3310128" y="525145"/>
                  </a:lnTo>
                  <a:lnTo>
                    <a:pt x="3307982" y="477340"/>
                  </a:lnTo>
                  <a:lnTo>
                    <a:pt x="3301668" y="430739"/>
                  </a:lnTo>
                  <a:lnTo>
                    <a:pt x="3291371" y="385527"/>
                  </a:lnTo>
                  <a:lnTo>
                    <a:pt x="3277278" y="341889"/>
                  </a:lnTo>
                  <a:lnTo>
                    <a:pt x="3259571" y="300010"/>
                  </a:lnTo>
                  <a:lnTo>
                    <a:pt x="3238438" y="260077"/>
                  </a:lnTo>
                  <a:lnTo>
                    <a:pt x="3214064" y="222273"/>
                  </a:lnTo>
                  <a:lnTo>
                    <a:pt x="3186633" y="186784"/>
                  </a:lnTo>
                  <a:lnTo>
                    <a:pt x="3156331" y="153796"/>
                  </a:lnTo>
                  <a:lnTo>
                    <a:pt x="3123343" y="123494"/>
                  </a:lnTo>
                  <a:lnTo>
                    <a:pt x="3087854" y="96063"/>
                  </a:lnTo>
                  <a:lnTo>
                    <a:pt x="3050050" y="71689"/>
                  </a:lnTo>
                  <a:lnTo>
                    <a:pt x="3010117" y="50556"/>
                  </a:lnTo>
                  <a:lnTo>
                    <a:pt x="2968238" y="32849"/>
                  </a:lnTo>
                  <a:lnTo>
                    <a:pt x="2924600" y="18756"/>
                  </a:lnTo>
                  <a:lnTo>
                    <a:pt x="2879388" y="8459"/>
                  </a:lnTo>
                  <a:lnTo>
                    <a:pt x="2832787" y="2145"/>
                  </a:lnTo>
                  <a:lnTo>
                    <a:pt x="2784983" y="0"/>
                  </a:lnTo>
                  <a:close/>
                </a:path>
              </a:pathLst>
            </a:custGeom>
            <a:solidFill>
              <a:srgbClr val="0EA9B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038" y="1954403"/>
              <a:ext cx="2603119" cy="3154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38" y="2292731"/>
              <a:ext cx="130301" cy="210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243" y="2292731"/>
              <a:ext cx="2510028" cy="210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243" y="2475611"/>
              <a:ext cx="1973072" cy="210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038" y="2658491"/>
              <a:ext cx="178308" cy="2103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243" y="2658491"/>
              <a:ext cx="2190750" cy="210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5243" y="2841371"/>
              <a:ext cx="1192022" cy="2103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038" y="3023946"/>
              <a:ext cx="176022" cy="2106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243" y="3023946"/>
              <a:ext cx="2134107" cy="2106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5243" y="3207385"/>
              <a:ext cx="1767966" cy="2103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5243" y="3390264"/>
              <a:ext cx="1029119" cy="210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2038" y="3573145"/>
              <a:ext cx="196595" cy="2103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5243" y="3573145"/>
              <a:ext cx="2453131" cy="2103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5243" y="3756025"/>
              <a:ext cx="1787398" cy="2103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5243" y="3938905"/>
              <a:ext cx="1233297" cy="21031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57707" y="970152"/>
            <a:ext cx="2377440" cy="459105"/>
            <a:chOff x="857707" y="970152"/>
            <a:chExt cx="2377440" cy="459105"/>
          </a:xfrm>
        </p:grpSpPr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5451" y="970152"/>
              <a:ext cx="1955038" cy="2453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7707" y="1183512"/>
              <a:ext cx="2377186" cy="24536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505578" y="3381121"/>
            <a:ext cx="2836545" cy="589915"/>
            <a:chOff x="4505578" y="3381121"/>
            <a:chExt cx="2836545" cy="589915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05578" y="3381121"/>
              <a:ext cx="2836418" cy="3154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5578" y="3655136"/>
              <a:ext cx="1149527" cy="31577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492878" y="4043934"/>
            <a:ext cx="901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Wingdings"/>
                <a:cs typeface="Wingdings"/>
              </a:rPr>
              <a:t></a:t>
            </a:r>
            <a:endParaRPr sz="1100">
              <a:latin typeface="Wingdings"/>
              <a:cs typeface="Wingding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77790" y="4049014"/>
            <a:ext cx="2378075" cy="1464945"/>
            <a:chOff x="4677790" y="4049014"/>
            <a:chExt cx="2378075" cy="1464945"/>
          </a:xfrm>
        </p:grpSpPr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77790" y="4049014"/>
              <a:ext cx="552958" cy="1844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51754" y="4049014"/>
              <a:ext cx="1903729" cy="1844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77790" y="4209034"/>
              <a:ext cx="2313178" cy="1844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77790" y="4369054"/>
              <a:ext cx="2292604" cy="1844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77790" y="4529074"/>
              <a:ext cx="2048256" cy="1844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7790" y="4689094"/>
              <a:ext cx="993901" cy="1844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77790" y="4849114"/>
              <a:ext cx="1324864" cy="1844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19850" y="4849114"/>
              <a:ext cx="762342" cy="1844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77790" y="5009134"/>
              <a:ext cx="831494" cy="1844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33694" y="5009134"/>
              <a:ext cx="1506727" cy="1844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77790" y="5169154"/>
              <a:ext cx="2236597" cy="1844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77790" y="5328869"/>
              <a:ext cx="1007503" cy="18470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492878" y="4844034"/>
            <a:ext cx="901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Wingdings"/>
                <a:cs typeface="Wingdings"/>
              </a:rPr>
              <a:t>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87367" y="1211580"/>
            <a:ext cx="0" cy="5192395"/>
          </a:xfrm>
          <a:custGeom>
            <a:avLst/>
            <a:gdLst/>
            <a:ahLst/>
            <a:cxnLst/>
            <a:rect l="l" t="t" r="r" b="b"/>
            <a:pathLst>
              <a:path h="5192395">
                <a:moveTo>
                  <a:pt x="0" y="0"/>
                </a:moveTo>
                <a:lnTo>
                  <a:pt x="0" y="519226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76031" y="1211580"/>
            <a:ext cx="0" cy="5155565"/>
          </a:xfrm>
          <a:custGeom>
            <a:avLst/>
            <a:gdLst/>
            <a:ahLst/>
            <a:cxnLst/>
            <a:rect l="l" t="t" r="r" b="b"/>
            <a:pathLst>
              <a:path h="5155565">
                <a:moveTo>
                  <a:pt x="0" y="0"/>
                </a:moveTo>
                <a:lnTo>
                  <a:pt x="0" y="515541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659757" y="970152"/>
            <a:ext cx="2583180" cy="459105"/>
            <a:chOff x="4659757" y="970152"/>
            <a:chExt cx="2583180" cy="459105"/>
          </a:xfrm>
        </p:grpSpPr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16626" y="970152"/>
              <a:ext cx="903947" cy="2453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59757" y="1183512"/>
              <a:ext cx="1420240" cy="24536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50966" y="1183512"/>
              <a:ext cx="1291970" cy="245363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8618855" y="970152"/>
            <a:ext cx="2948305" cy="459105"/>
            <a:chOff x="8618855" y="970152"/>
            <a:chExt cx="2948305" cy="459105"/>
          </a:xfrm>
        </p:grpSpPr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55075" y="970152"/>
              <a:ext cx="2522093" cy="2453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18855" y="1183512"/>
              <a:ext cx="2947924" cy="245363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1308080" y="195071"/>
            <a:ext cx="617220" cy="522731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8289035" y="1679448"/>
            <a:ext cx="3535679" cy="4724400"/>
            <a:chOff x="8289035" y="1679448"/>
            <a:chExt cx="3535679" cy="4724400"/>
          </a:xfrm>
        </p:grpSpPr>
        <p:sp>
          <p:nvSpPr>
            <p:cNvPr id="52" name="object 52"/>
            <p:cNvSpPr/>
            <p:nvPr/>
          </p:nvSpPr>
          <p:spPr>
            <a:xfrm>
              <a:off x="8289035" y="1679448"/>
              <a:ext cx="3535679" cy="4724400"/>
            </a:xfrm>
            <a:custGeom>
              <a:avLst/>
              <a:gdLst/>
              <a:ahLst/>
              <a:cxnLst/>
              <a:rect l="l" t="t" r="r" b="b"/>
              <a:pathLst>
                <a:path w="3535679" h="4724400">
                  <a:moveTo>
                    <a:pt x="2974721" y="0"/>
                  </a:moveTo>
                  <a:lnTo>
                    <a:pt x="560959" y="0"/>
                  </a:lnTo>
                  <a:lnTo>
                    <a:pt x="512547" y="2058"/>
                  </a:lnTo>
                  <a:lnTo>
                    <a:pt x="465281" y="8121"/>
                  </a:lnTo>
                  <a:lnTo>
                    <a:pt x="419328" y="18021"/>
                  </a:lnTo>
                  <a:lnTo>
                    <a:pt x="374857" y="31590"/>
                  </a:lnTo>
                  <a:lnTo>
                    <a:pt x="332037" y="48659"/>
                  </a:lnTo>
                  <a:lnTo>
                    <a:pt x="291035" y="69059"/>
                  </a:lnTo>
                  <a:lnTo>
                    <a:pt x="252019" y="92624"/>
                  </a:lnTo>
                  <a:lnTo>
                    <a:pt x="215158" y="119184"/>
                  </a:lnTo>
                  <a:lnTo>
                    <a:pt x="180619" y="148572"/>
                  </a:lnTo>
                  <a:lnTo>
                    <a:pt x="148572" y="180619"/>
                  </a:lnTo>
                  <a:lnTo>
                    <a:pt x="119184" y="215158"/>
                  </a:lnTo>
                  <a:lnTo>
                    <a:pt x="92624" y="252019"/>
                  </a:lnTo>
                  <a:lnTo>
                    <a:pt x="69059" y="291035"/>
                  </a:lnTo>
                  <a:lnTo>
                    <a:pt x="48659" y="332037"/>
                  </a:lnTo>
                  <a:lnTo>
                    <a:pt x="31590" y="374857"/>
                  </a:lnTo>
                  <a:lnTo>
                    <a:pt x="18021" y="419328"/>
                  </a:lnTo>
                  <a:lnTo>
                    <a:pt x="8121" y="465281"/>
                  </a:lnTo>
                  <a:lnTo>
                    <a:pt x="2058" y="512547"/>
                  </a:lnTo>
                  <a:lnTo>
                    <a:pt x="0" y="560959"/>
                  </a:lnTo>
                  <a:lnTo>
                    <a:pt x="0" y="4163504"/>
                  </a:lnTo>
                  <a:lnTo>
                    <a:pt x="2058" y="4211899"/>
                  </a:lnTo>
                  <a:lnTo>
                    <a:pt x="8121" y="4259151"/>
                  </a:lnTo>
                  <a:lnTo>
                    <a:pt x="18021" y="4305092"/>
                  </a:lnTo>
                  <a:lnTo>
                    <a:pt x="31590" y="4349553"/>
                  </a:lnTo>
                  <a:lnTo>
                    <a:pt x="48659" y="4392366"/>
                  </a:lnTo>
                  <a:lnTo>
                    <a:pt x="69059" y="4433362"/>
                  </a:lnTo>
                  <a:lnTo>
                    <a:pt x="92624" y="4472374"/>
                  </a:lnTo>
                  <a:lnTo>
                    <a:pt x="119184" y="4509232"/>
                  </a:lnTo>
                  <a:lnTo>
                    <a:pt x="148572" y="4543769"/>
                  </a:lnTo>
                  <a:lnTo>
                    <a:pt x="180619" y="4575815"/>
                  </a:lnTo>
                  <a:lnTo>
                    <a:pt x="215158" y="4605204"/>
                  </a:lnTo>
                  <a:lnTo>
                    <a:pt x="252019" y="4631765"/>
                  </a:lnTo>
                  <a:lnTo>
                    <a:pt x="291035" y="4655331"/>
                  </a:lnTo>
                  <a:lnTo>
                    <a:pt x="332037" y="4675734"/>
                  </a:lnTo>
                  <a:lnTo>
                    <a:pt x="374857" y="4692804"/>
                  </a:lnTo>
                  <a:lnTo>
                    <a:pt x="419328" y="4706375"/>
                  </a:lnTo>
                  <a:lnTo>
                    <a:pt x="465281" y="4716276"/>
                  </a:lnTo>
                  <a:lnTo>
                    <a:pt x="512547" y="4722341"/>
                  </a:lnTo>
                  <a:lnTo>
                    <a:pt x="560959" y="4724400"/>
                  </a:lnTo>
                  <a:lnTo>
                    <a:pt x="2974721" y="4724400"/>
                  </a:lnTo>
                  <a:lnTo>
                    <a:pt x="3023132" y="4722341"/>
                  </a:lnTo>
                  <a:lnTo>
                    <a:pt x="3070398" y="4716276"/>
                  </a:lnTo>
                  <a:lnTo>
                    <a:pt x="3116351" y="4706375"/>
                  </a:lnTo>
                  <a:lnTo>
                    <a:pt x="3160822" y="4692804"/>
                  </a:lnTo>
                  <a:lnTo>
                    <a:pt x="3203642" y="4675734"/>
                  </a:lnTo>
                  <a:lnTo>
                    <a:pt x="3244644" y="4655331"/>
                  </a:lnTo>
                  <a:lnTo>
                    <a:pt x="3283660" y="4631765"/>
                  </a:lnTo>
                  <a:lnTo>
                    <a:pt x="3320521" y="4605204"/>
                  </a:lnTo>
                  <a:lnTo>
                    <a:pt x="3355060" y="4575815"/>
                  </a:lnTo>
                  <a:lnTo>
                    <a:pt x="3387107" y="4543769"/>
                  </a:lnTo>
                  <a:lnTo>
                    <a:pt x="3416495" y="4509232"/>
                  </a:lnTo>
                  <a:lnTo>
                    <a:pt x="3443055" y="4472374"/>
                  </a:lnTo>
                  <a:lnTo>
                    <a:pt x="3466620" y="4433362"/>
                  </a:lnTo>
                  <a:lnTo>
                    <a:pt x="3487020" y="4392366"/>
                  </a:lnTo>
                  <a:lnTo>
                    <a:pt x="3504089" y="4349553"/>
                  </a:lnTo>
                  <a:lnTo>
                    <a:pt x="3517658" y="4305092"/>
                  </a:lnTo>
                  <a:lnTo>
                    <a:pt x="3527558" y="4259151"/>
                  </a:lnTo>
                  <a:lnTo>
                    <a:pt x="3533621" y="4211899"/>
                  </a:lnTo>
                  <a:lnTo>
                    <a:pt x="3535680" y="4163504"/>
                  </a:lnTo>
                  <a:lnTo>
                    <a:pt x="3535680" y="560959"/>
                  </a:lnTo>
                  <a:lnTo>
                    <a:pt x="3533621" y="512547"/>
                  </a:lnTo>
                  <a:lnTo>
                    <a:pt x="3527558" y="465281"/>
                  </a:lnTo>
                  <a:lnTo>
                    <a:pt x="3517658" y="419328"/>
                  </a:lnTo>
                  <a:lnTo>
                    <a:pt x="3504089" y="374857"/>
                  </a:lnTo>
                  <a:lnTo>
                    <a:pt x="3487020" y="332037"/>
                  </a:lnTo>
                  <a:lnTo>
                    <a:pt x="3466620" y="291035"/>
                  </a:lnTo>
                  <a:lnTo>
                    <a:pt x="3443055" y="252019"/>
                  </a:lnTo>
                  <a:lnTo>
                    <a:pt x="3416495" y="215158"/>
                  </a:lnTo>
                  <a:lnTo>
                    <a:pt x="3387107" y="180619"/>
                  </a:lnTo>
                  <a:lnTo>
                    <a:pt x="3355060" y="148572"/>
                  </a:lnTo>
                  <a:lnTo>
                    <a:pt x="3320521" y="119184"/>
                  </a:lnTo>
                  <a:lnTo>
                    <a:pt x="3283660" y="92624"/>
                  </a:lnTo>
                  <a:lnTo>
                    <a:pt x="3244644" y="69059"/>
                  </a:lnTo>
                  <a:lnTo>
                    <a:pt x="3203642" y="48659"/>
                  </a:lnTo>
                  <a:lnTo>
                    <a:pt x="3160822" y="31590"/>
                  </a:lnTo>
                  <a:lnTo>
                    <a:pt x="3116351" y="18021"/>
                  </a:lnTo>
                  <a:lnTo>
                    <a:pt x="3070398" y="8121"/>
                  </a:lnTo>
                  <a:lnTo>
                    <a:pt x="3023132" y="2058"/>
                  </a:lnTo>
                  <a:lnTo>
                    <a:pt x="2974721" y="0"/>
                  </a:lnTo>
                  <a:close/>
                </a:path>
              </a:pathLst>
            </a:custGeom>
            <a:solidFill>
              <a:srgbClr val="0EA9B8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60840" y="3458210"/>
              <a:ext cx="2068829" cy="19354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760840" y="3625850"/>
              <a:ext cx="1771777" cy="19354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720344" y="4754067"/>
            <a:ext cx="8699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Wingdings"/>
                <a:cs typeface="Wingdings"/>
              </a:rPr>
              <a:t></a:t>
            </a:r>
            <a:endParaRPr sz="1050">
              <a:latin typeface="Wingdings"/>
              <a:cs typeface="Wingding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43432" y="4401007"/>
            <a:ext cx="2868930" cy="1492885"/>
            <a:chOff x="643432" y="4401007"/>
            <a:chExt cx="2868930" cy="1492885"/>
          </a:xfrm>
        </p:grpSpPr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75944" y="4748479"/>
              <a:ext cx="2113153" cy="18470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75944" y="4909058"/>
              <a:ext cx="2436113" cy="18440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75944" y="5069078"/>
              <a:ext cx="1605280" cy="1844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75944" y="5229098"/>
              <a:ext cx="1807083" cy="1844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75944" y="5389118"/>
              <a:ext cx="1170203" cy="1844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75944" y="5549188"/>
              <a:ext cx="1606169" cy="1844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75944" y="5709208"/>
              <a:ext cx="2331974" cy="1844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3432" y="4401007"/>
              <a:ext cx="2842260" cy="315772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720344" y="5074665"/>
            <a:ext cx="86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F3863"/>
                </a:solidFill>
                <a:latin typeface="Wingdings"/>
                <a:cs typeface="Wingdings"/>
              </a:rPr>
              <a:t></a:t>
            </a:r>
            <a:endParaRPr sz="105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1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1F3863"/>
                </a:solidFill>
                <a:latin typeface="Wingdings"/>
                <a:cs typeface="Wingdings"/>
              </a:rPr>
              <a:t></a:t>
            </a:r>
            <a:endParaRPr sz="1050">
              <a:latin typeface="Wingdings"/>
              <a:cs typeface="Wingding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38302" y="312674"/>
            <a:ext cx="7073265" cy="350520"/>
            <a:chOff x="438302" y="312674"/>
            <a:chExt cx="7073265" cy="350520"/>
          </a:xfrm>
        </p:grpSpPr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8302" y="312674"/>
              <a:ext cx="2884424" cy="3505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42487" y="312674"/>
              <a:ext cx="4369054" cy="350520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549140" y="1896491"/>
            <a:ext cx="2866390" cy="1149350"/>
            <a:chOff x="4549140" y="1896491"/>
            <a:chExt cx="2866390" cy="1149350"/>
          </a:xfrm>
        </p:grpSpPr>
        <p:pic>
          <p:nvPicPr>
            <p:cNvPr id="70" name="object 7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49140" y="1896491"/>
              <a:ext cx="2689987" cy="31546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097522" y="1896491"/>
              <a:ext cx="176783" cy="31546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49140" y="2181479"/>
              <a:ext cx="2291968" cy="1935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49140" y="2349119"/>
              <a:ext cx="2865882" cy="19354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49140" y="2516454"/>
              <a:ext cx="1126210" cy="19385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594858" y="2516454"/>
              <a:ext cx="1539493" cy="19385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49140" y="2684653"/>
              <a:ext cx="2059305" cy="19354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49140" y="2852293"/>
              <a:ext cx="2852419" cy="193548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629022" y="5758891"/>
            <a:ext cx="2405761" cy="210312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8575929" y="3460750"/>
            <a:ext cx="9017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Wingdings"/>
                <a:cs typeface="Wingdings"/>
              </a:rPr>
              <a:t></a:t>
            </a:r>
            <a:endParaRPr sz="1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Wingdings"/>
                <a:cs typeface="Wingdings"/>
              </a:rPr>
              <a:t></a:t>
            </a:r>
            <a:endParaRPr sz="1100">
              <a:latin typeface="Wingdings"/>
              <a:cs typeface="Wingding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8480425" y="1909521"/>
            <a:ext cx="3297554" cy="3084195"/>
            <a:chOff x="8480425" y="1909521"/>
            <a:chExt cx="3297554" cy="3084195"/>
          </a:xfrm>
        </p:grpSpPr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60840" y="3793489"/>
              <a:ext cx="568959" cy="19354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48520" y="3793489"/>
              <a:ext cx="2136902" cy="19354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760840" y="3961130"/>
              <a:ext cx="2485389" cy="19354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760840" y="4128770"/>
              <a:ext cx="1781302" cy="19354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760840" y="4296410"/>
              <a:ext cx="2912110" cy="19354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760840" y="4463745"/>
              <a:ext cx="2735579" cy="36187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760840" y="4799711"/>
              <a:ext cx="1913889" cy="19354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563610" y="3022981"/>
              <a:ext cx="2842005" cy="31546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480425" y="1909521"/>
              <a:ext cx="1922145" cy="31577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254742" y="1909521"/>
              <a:ext cx="1402461" cy="31577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80425" y="2184527"/>
              <a:ext cx="3297174" cy="31546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480425" y="2464943"/>
              <a:ext cx="3154553" cy="210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203961"/>
            <a:ext cx="8976360" cy="916305"/>
            <a:chOff x="838200" y="203961"/>
            <a:chExt cx="8976360" cy="916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03961"/>
              <a:ext cx="8976106" cy="489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630377"/>
              <a:ext cx="7326249" cy="4895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18210" y="1209547"/>
            <a:ext cx="10875010" cy="4827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760" marR="6350" indent="-353695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AutoNum type="arabicPeriod"/>
              <a:tabLst>
                <a:tab pos="366395" algn="l"/>
              </a:tabLst>
            </a:pP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Не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допускать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сокращения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общего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объема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КЦП</a:t>
            </a:r>
            <a:r>
              <a:rPr sz="1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образовательным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программам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счет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средств</a:t>
            </a:r>
            <a:r>
              <a:rPr sz="1400" spc="3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регионального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бюджета. При формировании объема </a:t>
            </a:r>
            <a:r>
              <a:rPr sz="1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КЦП</a:t>
            </a:r>
            <a:r>
              <a:rPr sz="1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учитывать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ожидаемую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численность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выпускников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школ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субъекте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</a:t>
            </a:r>
            <a:endParaRPr sz="1400">
              <a:latin typeface="Microsoft Sans Serif"/>
              <a:cs typeface="Microsoft Sans Serif"/>
            </a:endParaRPr>
          </a:p>
          <a:p>
            <a:pPr marL="365760" marR="7620" indent="-35369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arabicPeriod"/>
              <a:tabLst>
                <a:tab pos="366395" algn="l"/>
              </a:tabLst>
            </a:pP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Привести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структуру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КЦП</a:t>
            </a:r>
            <a:r>
              <a:rPr sz="1400" spc="-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соответствие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с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текущими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перспективными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потребностями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экономики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субъекта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Российской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</a:t>
            </a:r>
            <a:endParaRPr sz="1400">
              <a:latin typeface="Microsoft Sans Serif"/>
              <a:cs typeface="Microsoft Sans Serif"/>
            </a:endParaRPr>
          </a:p>
          <a:p>
            <a:pPr marL="365760" marR="5080" indent="-35369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arabicPeriod"/>
              <a:tabLst>
                <a:tab pos="366395" algn="l"/>
              </a:tabLst>
            </a:pP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Разработать дорожную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карту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перехода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системы СПО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субъекта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 отраслевой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подход </a:t>
            </a:r>
            <a:r>
              <a:rPr sz="1400" spc="-90" dirty="0">
                <a:solidFill>
                  <a:srgbClr val="1F3863"/>
                </a:solidFill>
                <a:latin typeface="Microsoft Sans Serif"/>
                <a:cs typeface="Microsoft Sans Serif"/>
              </a:rPr>
              <a:t>к</a:t>
            </a:r>
            <a:r>
              <a:rPr sz="1400" spc="-8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подготовке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кадров,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включающую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план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созданию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кластеров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ФП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«Профессионалитет»</a:t>
            </a:r>
            <a:r>
              <a:rPr sz="1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2028 года</a:t>
            </a:r>
            <a:endParaRPr sz="1400">
              <a:latin typeface="Microsoft Sans Serif"/>
              <a:cs typeface="Microsoft Sans Serif"/>
            </a:endParaRPr>
          </a:p>
          <a:p>
            <a:pPr marL="365760" indent="-35369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arabicPeriod"/>
              <a:tabLst>
                <a:tab pos="366395" algn="l"/>
              </a:tabLst>
            </a:pP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Создать</a:t>
            </a:r>
            <a:r>
              <a:rPr sz="1400" spc="1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1400" spc="1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наблюдательный</a:t>
            </a:r>
            <a:r>
              <a:rPr sz="1400" spc="1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совет</a:t>
            </a:r>
            <a:r>
              <a:rPr sz="1400" spc="1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1F3863"/>
                </a:solidFill>
                <a:latin typeface="Microsoft Sans Serif"/>
                <a:cs typeface="Microsoft Sans Serif"/>
              </a:rPr>
              <a:t>ФП</a:t>
            </a:r>
            <a:r>
              <a:rPr sz="1400" spc="1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«Профессионалитет»</a:t>
            </a:r>
            <a:r>
              <a:rPr sz="1400" spc="1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11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субъекте</a:t>
            </a:r>
            <a:r>
              <a:rPr sz="1400" spc="1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400" spc="1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spc="1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(независимо</a:t>
            </a:r>
            <a:r>
              <a:rPr sz="1400" spc="1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от</a:t>
            </a:r>
            <a:endParaRPr sz="1400">
              <a:latin typeface="Microsoft Sans Serif"/>
              <a:cs typeface="Microsoft Sans Serif"/>
            </a:endParaRPr>
          </a:p>
          <a:p>
            <a:pPr marL="365760" algn="just">
              <a:lnSpc>
                <a:spcPct val="100000"/>
              </a:lnSpc>
            </a:pP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участия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субъекта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федеральном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проекте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на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данный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момент)</a:t>
            </a:r>
            <a:endParaRPr sz="1400">
              <a:latin typeface="Microsoft Sans Serif"/>
              <a:cs typeface="Microsoft Sans Serif"/>
            </a:endParaRPr>
          </a:p>
          <a:p>
            <a:pPr marL="365760" marR="8890" indent="-35369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arabicPeriod" startAt="5"/>
              <a:tabLst>
                <a:tab pos="366395" algn="l"/>
              </a:tabLst>
            </a:pP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Разработать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дорожную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карту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по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созданию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учебно-производственных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комплексов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базе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организаций, </a:t>
            </a:r>
            <a:r>
              <a:rPr sz="1400" spc="-3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реализующих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1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СПО,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2025 года</a:t>
            </a:r>
            <a:endParaRPr sz="1400">
              <a:latin typeface="Microsoft Sans Serif"/>
              <a:cs typeface="Microsoft Sans Serif"/>
            </a:endParaRPr>
          </a:p>
          <a:p>
            <a:pPr marL="365760" marR="5080" indent="-353695" algn="just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AutoNum type="arabicPeriod" startAt="5"/>
              <a:tabLst>
                <a:tab pos="366395" algn="l"/>
              </a:tabLst>
            </a:pP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работу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центров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карьеры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реализующих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СПО,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продолжить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маршрутизацию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трудоустройства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выпускников,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обратить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особое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внимание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на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выпускников,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вернувшихся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 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срочной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службы</a:t>
            </a:r>
            <a:endParaRPr sz="1400">
              <a:latin typeface="Microsoft Sans Serif"/>
              <a:cs typeface="Microsoft Sans Serif"/>
            </a:endParaRPr>
          </a:p>
          <a:p>
            <a:pPr marL="365760" marR="5715" indent="-35369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arabicPeriod" startAt="5"/>
              <a:tabLst>
                <a:tab pos="366395" algn="l"/>
              </a:tabLst>
            </a:pP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Разработать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дорожную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карту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по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развитию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практики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целевого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обучения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организациях,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реализующих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СПО,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до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2025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года.</a:t>
            </a:r>
            <a:endParaRPr sz="1400">
              <a:latin typeface="Microsoft Sans Serif"/>
              <a:cs typeface="Microsoft Sans Serif"/>
            </a:endParaRPr>
          </a:p>
          <a:p>
            <a:pPr marL="365760" marR="6350" indent="-353695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AutoNum type="arabicPeriod" startAt="5"/>
              <a:tabLst>
                <a:tab pos="366395" algn="l"/>
              </a:tabLst>
            </a:pP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очное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участие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представителя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РНС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Всероссийском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семинар-совещании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Департамента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политики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сфере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среднего профессионального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профессионального обучения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Министерства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просвещения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400" spc="1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spc="15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1400" spc="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представителями</a:t>
            </a:r>
            <a:r>
              <a:rPr sz="1400" spc="11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региональных</a:t>
            </a:r>
            <a:r>
              <a:rPr sz="1400" spc="8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наблюдательных</a:t>
            </a:r>
            <a:r>
              <a:rPr sz="1400" spc="7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советов</a:t>
            </a:r>
            <a:r>
              <a:rPr sz="1400" spc="9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1400" spc="10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проекта</a:t>
            </a:r>
            <a:endParaRPr sz="1400">
              <a:latin typeface="Microsoft Sans Serif"/>
              <a:cs typeface="Microsoft Sans Serif"/>
            </a:endParaRPr>
          </a:p>
          <a:p>
            <a:pPr marL="365760" algn="just">
              <a:lnSpc>
                <a:spcPct val="100000"/>
              </a:lnSpc>
            </a:pP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«Профессионалитет»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1F3863"/>
                </a:solidFill>
                <a:latin typeface="Microsoft Sans Serif"/>
                <a:cs typeface="Microsoft Sans Serif"/>
              </a:rPr>
              <a:t>18–20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декабря.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2D0D6-3DA7-4B47-642C-208EECA8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91" y="612561"/>
            <a:ext cx="10265546" cy="5388746"/>
          </a:xfrm>
        </p:spPr>
        <p:txBody>
          <a:bodyPr>
            <a:normAutofit/>
          </a:bodyPr>
          <a:lstStyle/>
          <a:p>
            <a:r>
              <a:rPr lang="ru-RU" sz="53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Инструментарий оценки профессиональной деятельности педагогических работников, </a:t>
            </a:r>
            <a:r>
              <a:rPr lang="ru-RU" sz="53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аттестующихся</a:t>
            </a:r>
            <a:r>
              <a:rPr lang="ru-RU" sz="53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первую и высшую квалификационные категории</a:t>
            </a:r>
            <a:br>
              <a:rPr lang="ru-RU" b="1" i="0" dirty="0">
                <a:solidFill>
                  <a:srgbClr val="8A82E9"/>
                </a:solidFill>
                <a:effectLst/>
                <a:latin typeface="Montserrat" panose="00000500000000000000" pitchFamily="2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6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7"/>
          <a:stretch/>
        </p:blipFill>
        <p:spPr bwMode="auto">
          <a:xfrm>
            <a:off x="6484645" y="595618"/>
            <a:ext cx="3825425" cy="566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7"/>
          <a:stretch/>
        </p:blipFill>
        <p:spPr bwMode="auto">
          <a:xfrm>
            <a:off x="684969" y="595618"/>
            <a:ext cx="4121923" cy="567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9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B75CF1-D883-B387-293D-049B0056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92" y="573873"/>
            <a:ext cx="10685015" cy="536528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dirty="0">
                <a:solidFill>
                  <a:srgbClr val="4B4B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 оценки результативности профессиональной деятельности педагогических работников были разработаны в соответствии с Приказом Министерства образования и науки № 196 от 24 марта 2023 года «Об утверждении Порядка проведения аттестации педагогических работников организаций, осуществляющих образовательную деятельность», профессиональных стандартов, номенклатуры должностей, утвержденные Постановлением Правительства Российской Федерации от 21.02.2022 № 225, Приказа Министерства Просвещения России от 21.07.2022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12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7305" r="22879" b="13418"/>
          <a:stretch/>
        </p:blipFill>
        <p:spPr bwMode="auto">
          <a:xfrm>
            <a:off x="1311136" y="3617807"/>
            <a:ext cx="3679755" cy="2993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1" y="439071"/>
            <a:ext cx="5289326" cy="297524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t="7752" r="24346" b="27648"/>
          <a:stretch/>
        </p:blipFill>
        <p:spPr bwMode="auto">
          <a:xfrm>
            <a:off x="6232078" y="432359"/>
            <a:ext cx="4866557" cy="29819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17170"/>
          <a:stretch/>
        </p:blipFill>
        <p:spPr bwMode="auto">
          <a:xfrm>
            <a:off x="6341605" y="3697875"/>
            <a:ext cx="4647501" cy="29130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5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F8B105-9B2C-DE5E-80D9-423294ACB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41"/>
            <a:ext cx="10515600" cy="1867486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auto">
              <a:buSzPts val="1400"/>
              <a:buNone/>
              <a:tabLst>
                <a:tab pos="180340" algn="l"/>
              </a:tabLst>
            </a:pPr>
            <a:r>
              <a:rPr lang="ru-RU" sz="2400" b="1" dirty="0">
                <a:latin typeface="Liberation Serif"/>
                <a:ea typeface="Times New Roman" panose="02020603050405020304" pitchFamily="18" charset="0"/>
                <a:cs typeface="Liberation Serif"/>
              </a:rPr>
              <a:t>4</a:t>
            </a:r>
            <a:r>
              <a:rPr lang="ru-RU" sz="2400" b="1" dirty="0">
                <a:effectLst/>
                <a:latin typeface="Liberation Serif"/>
                <a:ea typeface="Times New Roman" panose="02020603050405020304" pitchFamily="18" charset="0"/>
                <a:cs typeface="Liberation Serif"/>
              </a:rPr>
              <a:t>.Совершенствование методов обучения и воспитания, обеспечивающих повышение качества образования</a:t>
            </a:r>
            <a:endParaRPr lang="ru-RU" sz="2000" dirty="0">
              <a:effectLst/>
              <a:latin typeface="Liberation Serif"/>
              <a:ea typeface="Times New Roman" panose="02020603050405020304" pitchFamily="18" charset="0"/>
              <a:cs typeface="Liberation Serif"/>
            </a:endParaRPr>
          </a:p>
          <a:p>
            <a:pPr indent="0" algn="l">
              <a:buNone/>
            </a:pPr>
            <a:r>
              <a:rPr lang="ru-RU" sz="2000" dirty="0">
                <a:effectLst/>
                <a:latin typeface="Liberation Serif"/>
                <a:ea typeface="Times New Roman" panose="02020603050405020304" pitchFamily="18" charset="0"/>
              </a:rPr>
              <a:t>Продуктивное использование форм, методов, средств, педагогических приемов, электронных образовательных ресурсов (конкретизировать)* </a:t>
            </a:r>
            <a:r>
              <a:rPr lang="ru-RU" sz="1800" dirty="0">
                <a:effectLst/>
                <a:latin typeface="Liberation Serif"/>
                <a:ea typeface="Times New Roman" panose="02020603050405020304" pitchFamily="18" charset="0"/>
              </a:rPr>
              <a:t>_______________________________________________________________________________________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>
                <a:effectLst/>
                <a:latin typeface="Liberation Serif"/>
                <a:ea typeface="Times New Roman" panose="02020603050405020304" pitchFamily="18" charset="0"/>
              </a:rPr>
              <a:t>Продуктивное использование новых образовательных технологий (конкретизировать)**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Liberation Serif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41629-9E6A-B1A2-009A-86CB9CDBC966}"/>
              </a:ext>
            </a:extLst>
          </p:cNvPr>
          <p:cNvSpPr txBox="1"/>
          <p:nvPr/>
        </p:nvSpPr>
        <p:spPr>
          <a:xfrm>
            <a:off x="674704" y="2334827"/>
            <a:ext cx="110349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4.1. Результаты профессиональной деятельности по совершенствованию методов обучения и воспитания - Информационно-аналитическая справка работодателя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Дополнительно в свободной форме можно представить краткое описание использования форм, методов, технологий, способствующих повышению качества реализации образовательной программы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1КК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- 0 баллов – отсутствуют документы и материалы, подтверждающие выполнение показателя/ требование не выполнено;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балл – совершенствование отдельных методов обучения и воспитания;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балла – совершенствование системы методов обучения и воспитания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- 0 баллов – отсутствуют документы и материалы, подтверждающие выполнение показателя/ требование не выполнено;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балл – совершенствование системы методов обучения и воспитания;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балла – совершенствование методов обучения и воспитания и продуктивное использование новых образовательных технологи</a:t>
            </a:r>
          </a:p>
        </p:txBody>
      </p:sp>
    </p:spTree>
    <p:extLst>
      <p:ext uri="{BB962C8B-B14F-4D97-AF65-F5344CB8AC3E}">
        <p14:creationId xmlns:p14="http://schemas.microsoft.com/office/powerpoint/2010/main" val="211408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92B7476-08EE-2781-9579-3916F33DE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7636"/>
            <a:ext cx="115487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Транслирование в педагогических коллективах опыта практических результатов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своей профессиональной деятельности 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1) выступления, сообщения, доклады, проведение мероприятий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5E30A15-1D23-78A1-6E48-F757C048D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34796"/>
              </p:ext>
            </p:extLst>
          </p:nvPr>
        </p:nvGraphicFramePr>
        <p:xfrm>
          <a:off x="914400" y="1592290"/>
          <a:ext cx="10210800" cy="2094867"/>
        </p:xfrm>
        <a:graphic>
          <a:graphicData uri="http://schemas.openxmlformats.org/drawingml/2006/table">
            <a:tbl>
              <a:tblPr firstRow="1" firstCol="1" bandRow="1"/>
              <a:tblGrid>
                <a:gridCol w="1402799">
                  <a:extLst>
                    <a:ext uri="{9D8B030D-6E8A-4147-A177-3AD203B41FA5}">
                      <a16:colId xmlns:a16="http://schemas.microsoft.com/office/drawing/2014/main" val="1213172551"/>
                    </a:ext>
                  </a:extLst>
                </a:gridCol>
                <a:gridCol w="3413526">
                  <a:extLst>
                    <a:ext uri="{9D8B030D-6E8A-4147-A177-3AD203B41FA5}">
                      <a16:colId xmlns:a16="http://schemas.microsoft.com/office/drawing/2014/main" val="2428054139"/>
                    </a:ext>
                  </a:extLst>
                </a:gridCol>
                <a:gridCol w="3539841">
                  <a:extLst>
                    <a:ext uri="{9D8B030D-6E8A-4147-A177-3AD203B41FA5}">
                      <a16:colId xmlns:a16="http://schemas.microsoft.com/office/drawing/2014/main" val="3926126143"/>
                    </a:ext>
                  </a:extLst>
                </a:gridCol>
                <a:gridCol w="1854634">
                  <a:extLst>
                    <a:ext uri="{9D8B030D-6E8A-4147-A177-3AD203B41FA5}">
                      <a16:colId xmlns:a16="http://schemas.microsoft.com/office/drawing/2014/main" val="2998045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Мероприятие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(конференция, форум, мастер-класс, семинар,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 круглый стол, педагогические чтения и другое),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указать тему выступления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 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(ОО, муниципальный, региональный, федеральный, международный) 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 формат участия (очно, дистанционно)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Результат (победитель, призер, лауреат, участник)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649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9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148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44304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70F784-4BA5-723D-CD0C-26CE683D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0" y="4114800"/>
            <a:ext cx="10214119" cy="18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2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A22293-8983-01D0-6C1F-2A501445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337"/>
            <a:ext cx="10515600" cy="4774351"/>
          </a:xfrm>
        </p:spPr>
        <p:txBody>
          <a:bodyPr/>
          <a:lstStyle/>
          <a:p>
            <a:pPr indent="0" algn="just" fontAlgn="auto">
              <a:buNone/>
            </a:pPr>
            <a:r>
              <a:rPr lang="ru-RU" sz="2000" b="1" dirty="0">
                <a:effectLst/>
                <a:latin typeface="Liberation Serif"/>
                <a:ea typeface="Times New Roman" panose="02020603050405020304" pitchFamily="18" charset="0"/>
              </a:rPr>
              <a:t>6. Активное участие в работе методических объединений педагогических работников 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latin typeface="Liberation Serif"/>
                <a:ea typeface="Times New Roman" panose="02020603050405020304" pitchFamily="18" charset="0"/>
              </a:rPr>
              <a:t>1)</a:t>
            </a:r>
            <a:r>
              <a:rPr lang="ru-RU" sz="1600" dirty="0">
                <a:effectLst/>
                <a:latin typeface="Liberation Serif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Liberation Serif"/>
                <a:ea typeface="Times New Roman" panose="02020603050405020304" pitchFamily="18" charset="0"/>
              </a:rPr>
              <a:t>активное участие в работе методических объединений педагогических работников организации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342900" lvl="0" indent="-342900" algn="just">
              <a:buClr>
                <a:srgbClr val="000000"/>
              </a:buClr>
              <a:buFont typeface="+mj-lt"/>
              <a:buAutoNum type="arabicParenR" startAt="2"/>
              <a:tabLst>
                <a:tab pos="27051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Liberation Serif"/>
                <a:ea typeface="Times New Roman" panose="02020603050405020304" pitchFamily="18" charset="0"/>
                <a:cs typeface="Liberation Serif"/>
              </a:rPr>
              <a:t>наставничество (</a:t>
            </a:r>
            <a:r>
              <a:rPr lang="ru-RU" sz="2000" dirty="0">
                <a:effectLst/>
                <a:latin typeface="Liberation Serif"/>
                <a:ea typeface="Times New Roman" panose="02020603050405020304" pitchFamily="18" charset="0"/>
                <a:cs typeface="Liberation Serif"/>
              </a:rPr>
              <a:t>приложить скан-копии положения о наставничестве и приказа о назначении педагогического работника наставником) </a:t>
            </a:r>
          </a:p>
          <a:p>
            <a:pPr marL="342900" lvl="0" indent="-342900" algn="just">
              <a:buClr>
                <a:srgbClr val="000000"/>
              </a:buClr>
              <a:buFont typeface="+mj-lt"/>
              <a:buAutoNum type="arabicParenR" startAt="2"/>
              <a:tabLst>
                <a:tab pos="270510" algn="l"/>
              </a:tabLst>
            </a:pPr>
            <a:r>
              <a:rPr lang="ru-RU" sz="2000" dirty="0">
                <a:effectLst/>
                <a:latin typeface="Liberation Serif"/>
                <a:ea typeface="Times New Roman" panose="02020603050405020304" pitchFamily="18" charset="0"/>
              </a:rPr>
              <a:t>активное участие в работе методических объединений педагогических работников организаций</a:t>
            </a:r>
            <a:r>
              <a:rPr lang="ru-RU" sz="1800" dirty="0">
                <a:effectLst/>
                <a:latin typeface="Liberation Serif"/>
                <a:ea typeface="Times New Roman" panose="02020603050405020304" pitchFamily="18" charset="0"/>
              </a:rPr>
              <a:t>**</a:t>
            </a:r>
          </a:p>
          <a:p>
            <a:pPr marL="0" lvl="0" indent="0" algn="just">
              <a:buClr>
                <a:srgbClr val="000000"/>
              </a:buClr>
              <a:buNone/>
              <a:tabLst>
                <a:tab pos="270510" algn="l"/>
              </a:tabLst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Font typeface="+mj-lt"/>
              <a:buAutoNum type="arabicParenR" startAt="2"/>
              <a:tabLst>
                <a:tab pos="270510" algn="l"/>
              </a:tabLst>
            </a:pPr>
            <a:endParaRPr lang="ru-RU" sz="2000" dirty="0">
              <a:effectLst/>
              <a:latin typeface="Liberation Serif"/>
              <a:ea typeface="Times New Roman" panose="02020603050405020304" pitchFamily="18" charset="0"/>
              <a:cs typeface="Liberation Serif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9C2815-4A4E-92EC-D80C-FE3C7B883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61240"/>
              </p:ext>
            </p:extLst>
          </p:nvPr>
        </p:nvGraphicFramePr>
        <p:xfrm>
          <a:off x="1057477" y="1428254"/>
          <a:ext cx="10262543" cy="1390715"/>
        </p:xfrm>
        <a:graphic>
          <a:graphicData uri="http://schemas.openxmlformats.org/drawingml/2006/table">
            <a:tbl>
              <a:tblPr firstRow="1" firstCol="1" bandRow="1"/>
              <a:tblGrid>
                <a:gridCol w="1292509">
                  <a:extLst>
                    <a:ext uri="{9D8B030D-6E8A-4147-A177-3AD203B41FA5}">
                      <a16:colId xmlns:a16="http://schemas.microsoft.com/office/drawing/2014/main" val="179985772"/>
                    </a:ext>
                  </a:extLst>
                </a:gridCol>
                <a:gridCol w="3474575">
                  <a:extLst>
                    <a:ext uri="{9D8B030D-6E8A-4147-A177-3AD203B41FA5}">
                      <a16:colId xmlns:a16="http://schemas.microsoft.com/office/drawing/2014/main" val="1813171109"/>
                    </a:ext>
                  </a:extLst>
                </a:gridCol>
                <a:gridCol w="5495459">
                  <a:extLst>
                    <a:ext uri="{9D8B030D-6E8A-4147-A177-3AD203B41FA5}">
                      <a16:colId xmlns:a16="http://schemas.microsoft.com/office/drawing/2014/main" val="1308683163"/>
                    </a:ext>
                  </a:extLst>
                </a:gridCol>
              </a:tblGrid>
              <a:tr h="7587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Уровень ОО 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(учебно-методические объединения, советы, предметно-цикловые комиссии, кафедры и другое)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Тема выступления,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предложенные для рассмотрения продукты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8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86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31452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92E9890-4218-2666-4434-6801C951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46262"/>
              </p:ext>
            </p:extLst>
          </p:nvPr>
        </p:nvGraphicFramePr>
        <p:xfrm>
          <a:off x="1057477" y="4343400"/>
          <a:ext cx="10262542" cy="1311848"/>
        </p:xfrm>
        <a:graphic>
          <a:graphicData uri="http://schemas.openxmlformats.org/drawingml/2006/table">
            <a:tbl>
              <a:tblPr firstRow="1" firstCol="1" bandRow="1"/>
              <a:tblGrid>
                <a:gridCol w="1292509">
                  <a:extLst>
                    <a:ext uri="{9D8B030D-6E8A-4147-A177-3AD203B41FA5}">
                      <a16:colId xmlns:a16="http://schemas.microsoft.com/office/drawing/2014/main" val="1005230303"/>
                    </a:ext>
                  </a:extLst>
                </a:gridCol>
                <a:gridCol w="3474574">
                  <a:extLst>
                    <a:ext uri="{9D8B030D-6E8A-4147-A177-3AD203B41FA5}">
                      <a16:colId xmlns:a16="http://schemas.microsoft.com/office/drawing/2014/main" val="774265266"/>
                    </a:ext>
                  </a:extLst>
                </a:gridCol>
                <a:gridCol w="5495459">
                  <a:extLst>
                    <a:ext uri="{9D8B030D-6E8A-4147-A177-3AD203B41FA5}">
                      <a16:colId xmlns:a16="http://schemas.microsoft.com/office/drawing/2014/main" val="1217753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84138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муниципальный, региональный (методические советы, ассоциации педагогов и другое)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выступления, </a:t>
                      </a:r>
                      <a:br>
                        <a:rPr lang="ru-RU" sz="16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предложенные для рассмотрения продукты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45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851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932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21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4955A-5646-70A0-B8D5-D149643E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249338"/>
            <a:ext cx="10515600" cy="656592"/>
          </a:xfrm>
        </p:spPr>
        <p:txBody>
          <a:bodyPr>
            <a:noAutofit/>
          </a:bodyPr>
          <a:lstStyle/>
          <a:p>
            <a:pPr indent="457200"/>
            <a:r>
              <a:rPr lang="ru-RU" sz="1800" dirty="0">
                <a:effectLst/>
                <a:latin typeface="Liberation Serif"/>
                <a:ea typeface="Times New Roman" panose="02020603050405020304" pitchFamily="18" charset="0"/>
              </a:rPr>
              <a:t>4) разработка программно-методического сопровождения образовательного процесса**</a:t>
            </a:r>
            <a:b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DD41482-946F-EAD1-BB70-C641DF8DC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651984"/>
              </p:ext>
            </p:extLst>
          </p:nvPr>
        </p:nvGraphicFramePr>
        <p:xfrm>
          <a:off x="685800" y="577634"/>
          <a:ext cx="10935069" cy="1308164"/>
        </p:xfrm>
        <a:graphic>
          <a:graphicData uri="http://schemas.openxmlformats.org/drawingml/2006/table">
            <a:tbl>
              <a:tblPr firstRow="1" firstCol="1" bandRow="1"/>
              <a:tblGrid>
                <a:gridCol w="1514703">
                  <a:extLst>
                    <a:ext uri="{9D8B030D-6E8A-4147-A177-3AD203B41FA5}">
                      <a16:colId xmlns:a16="http://schemas.microsoft.com/office/drawing/2014/main" val="1376794363"/>
                    </a:ext>
                  </a:extLst>
                </a:gridCol>
                <a:gridCol w="3209077">
                  <a:extLst>
                    <a:ext uri="{9D8B030D-6E8A-4147-A177-3AD203B41FA5}">
                      <a16:colId xmlns:a16="http://schemas.microsoft.com/office/drawing/2014/main" val="3282233336"/>
                    </a:ext>
                  </a:extLst>
                </a:gridCol>
                <a:gridCol w="2278723">
                  <a:extLst>
                    <a:ext uri="{9D8B030D-6E8A-4147-A177-3AD203B41FA5}">
                      <a16:colId xmlns:a16="http://schemas.microsoft.com/office/drawing/2014/main" val="1420148885"/>
                    </a:ext>
                  </a:extLst>
                </a:gridCol>
                <a:gridCol w="3932566">
                  <a:extLst>
                    <a:ext uri="{9D8B030D-6E8A-4147-A177-3AD203B41FA5}">
                      <a16:colId xmlns:a16="http://schemas.microsoft.com/office/drawing/2014/main" val="2035016488"/>
                    </a:ext>
                  </a:extLst>
                </a:gridCol>
              </a:tblGrid>
              <a:tr h="79561">
                <a:tc>
                  <a:txBody>
                    <a:bodyPr/>
                    <a:lstStyle/>
                    <a:p>
                      <a:pPr marL="0" indent="84138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разработки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 </a:t>
                      </a:r>
                      <a:b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(ОО, муниципальный, региональный, федеральный, международный)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</a:t>
                      </a:r>
                      <a:b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(представлен профессионально-педагогическому сообществу/получено экспертное заключение на уровне муниципального/регионального методического объединения)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43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7349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583B2E-8427-2475-B76D-95BF15E663B6}"/>
              </a:ext>
            </a:extLst>
          </p:cNvPr>
          <p:cNvSpPr txBox="1"/>
          <p:nvPr/>
        </p:nvSpPr>
        <p:spPr>
          <a:xfrm>
            <a:off x="734997" y="4839541"/>
            <a:ext cx="1111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/>
                <a:ea typeface="Times New Roman" panose="02020603050405020304" pitchFamily="18" charset="0"/>
                <a:cs typeface="+mn-cs"/>
              </a:rPr>
              <a:t>5) участие 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/>
                <a:ea typeface="Times New Roman" panose="02020603050405020304" pitchFamily="18" charset="0"/>
                <a:cs typeface="+mn-cs"/>
              </a:rPr>
              <a:t>профессиональных конкурсах**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67B8A96-A823-C99D-ACB2-D7588F186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83694"/>
              </p:ext>
            </p:extLst>
          </p:nvPr>
        </p:nvGraphicFramePr>
        <p:xfrm>
          <a:off x="549005" y="5300498"/>
          <a:ext cx="11157358" cy="1338580"/>
        </p:xfrm>
        <a:graphic>
          <a:graphicData uri="http://schemas.openxmlformats.org/drawingml/2006/table">
            <a:tbl>
              <a:tblPr firstRow="1" firstCol="1" bandRow="1"/>
              <a:tblGrid>
                <a:gridCol w="1385212">
                  <a:extLst>
                    <a:ext uri="{9D8B030D-6E8A-4147-A177-3AD203B41FA5}">
                      <a16:colId xmlns:a16="http://schemas.microsoft.com/office/drawing/2014/main" val="1242852381"/>
                    </a:ext>
                  </a:extLst>
                </a:gridCol>
                <a:gridCol w="3244514">
                  <a:extLst>
                    <a:ext uri="{9D8B030D-6E8A-4147-A177-3AD203B41FA5}">
                      <a16:colId xmlns:a16="http://schemas.microsoft.com/office/drawing/2014/main" val="3172665613"/>
                    </a:ext>
                  </a:extLst>
                </a:gridCol>
                <a:gridCol w="2317043">
                  <a:extLst>
                    <a:ext uri="{9D8B030D-6E8A-4147-A177-3AD203B41FA5}">
                      <a16:colId xmlns:a16="http://schemas.microsoft.com/office/drawing/2014/main" val="1779480521"/>
                    </a:ext>
                  </a:extLst>
                </a:gridCol>
                <a:gridCol w="4210589">
                  <a:extLst>
                    <a:ext uri="{9D8B030D-6E8A-4147-A177-3AD203B41FA5}">
                      <a16:colId xmlns:a16="http://schemas.microsoft.com/office/drawing/2014/main" val="2571596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конкурса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br>
                        <a:rPr lang="ru-RU" sz="14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(ОО, муниципальный, региональный, федеральный, международный)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(победитель, призер, лауреат, участник)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145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20_ /20_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874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28356A-014D-BC96-40B2-5F80F5A744DB}"/>
              </a:ext>
            </a:extLst>
          </p:cNvPr>
          <p:cNvSpPr txBox="1"/>
          <p:nvPr/>
        </p:nvSpPr>
        <p:spPr>
          <a:xfrm>
            <a:off x="610779" y="2002272"/>
            <a:ext cx="1136105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КК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- 0 баллов – отсутствуют документы и материалы, подтверждающие выполнение показателя/ требование не выполнено;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балл – программно-методический продукт разработан, апробирован, рассмотрен и утвержден на уровне образовательной организации;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балла – программно-методический продукт разработан, рассмотрен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 0 баллов – отсутствуют документы и материалы, подтверждающие выполнение показателя/ требование не выполнено;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балл – программно-методический продукт разработан, рассмотрен, апробирован и утвержден на уровне муниципального образования, используется другими педагогическими работниками;  утвержден на уровне образовательной организации, используется другими педагогическими работниками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балла – программно-методический продукт разработан, рассмотрен и утвержден на уровне региона, апробирован в профессиональном сообществе, имеет заключения соответствующего уровня, используется другими педагогическими работниками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2965" y="2162251"/>
            <a:ext cx="10397490" cy="2025014"/>
            <a:chOff x="562965" y="2162251"/>
            <a:chExt cx="10397490" cy="20250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65" y="2162251"/>
              <a:ext cx="7417816" cy="561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965" y="2650489"/>
              <a:ext cx="7681722" cy="5608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965" y="3138169"/>
              <a:ext cx="2309749" cy="560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6073" y="3138169"/>
              <a:ext cx="8344154" cy="5608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965" y="3625545"/>
              <a:ext cx="3876929" cy="5611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1597" y="3625545"/>
              <a:ext cx="626363" cy="561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9172" y="3625545"/>
              <a:ext cx="6141465" cy="56113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62965" y="5086172"/>
            <a:ext cx="7312025" cy="989965"/>
            <a:chOff x="562965" y="5086172"/>
            <a:chExt cx="7312025" cy="98996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2965" y="5086172"/>
              <a:ext cx="4587113" cy="350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965" y="5403799"/>
              <a:ext cx="5841238" cy="2453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965" y="5617159"/>
              <a:ext cx="1022769" cy="2453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3487" y="5617159"/>
              <a:ext cx="6390894" cy="2453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2965" y="5830519"/>
              <a:ext cx="5151628" cy="24536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5127" y="361188"/>
            <a:ext cx="880872" cy="8793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57955" y="551687"/>
            <a:ext cx="550163" cy="4983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04516" y="496823"/>
            <a:ext cx="608076" cy="6080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0163" y="431291"/>
            <a:ext cx="822960" cy="739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88353" y="953769"/>
            <a:ext cx="3218180" cy="227965"/>
            <a:chOff x="6388353" y="953769"/>
            <a:chExt cx="3218180" cy="227965"/>
          </a:xfrm>
        </p:grpSpPr>
        <p:sp>
          <p:nvSpPr>
            <p:cNvPr id="3" name="object 3"/>
            <p:cNvSpPr/>
            <p:nvPr/>
          </p:nvSpPr>
          <p:spPr>
            <a:xfrm>
              <a:off x="6394703" y="960119"/>
              <a:ext cx="3205480" cy="215265"/>
            </a:xfrm>
            <a:custGeom>
              <a:avLst/>
              <a:gdLst/>
              <a:ahLst/>
              <a:cxnLst/>
              <a:rect l="l" t="t" r="r" b="b"/>
              <a:pathLst>
                <a:path w="3205479" h="215265">
                  <a:moveTo>
                    <a:pt x="3097529" y="0"/>
                  </a:moveTo>
                  <a:lnTo>
                    <a:pt x="107442" y="0"/>
                  </a:lnTo>
                  <a:lnTo>
                    <a:pt x="65633" y="8447"/>
                  </a:lnTo>
                  <a:lnTo>
                    <a:pt x="31480" y="31480"/>
                  </a:lnTo>
                  <a:lnTo>
                    <a:pt x="8447" y="65633"/>
                  </a:lnTo>
                  <a:lnTo>
                    <a:pt x="0" y="107441"/>
                  </a:lnTo>
                  <a:lnTo>
                    <a:pt x="8447" y="149250"/>
                  </a:lnTo>
                  <a:lnTo>
                    <a:pt x="31480" y="183403"/>
                  </a:lnTo>
                  <a:lnTo>
                    <a:pt x="65633" y="206436"/>
                  </a:lnTo>
                  <a:lnTo>
                    <a:pt x="107442" y="214883"/>
                  </a:lnTo>
                  <a:lnTo>
                    <a:pt x="3097529" y="214883"/>
                  </a:lnTo>
                  <a:lnTo>
                    <a:pt x="3139338" y="206436"/>
                  </a:lnTo>
                  <a:lnTo>
                    <a:pt x="3173491" y="183403"/>
                  </a:lnTo>
                  <a:lnTo>
                    <a:pt x="3196524" y="149250"/>
                  </a:lnTo>
                  <a:lnTo>
                    <a:pt x="3204972" y="107441"/>
                  </a:lnTo>
                  <a:lnTo>
                    <a:pt x="3196524" y="65633"/>
                  </a:lnTo>
                  <a:lnTo>
                    <a:pt x="3173491" y="31480"/>
                  </a:lnTo>
                  <a:lnTo>
                    <a:pt x="3139338" y="8447"/>
                  </a:lnTo>
                  <a:lnTo>
                    <a:pt x="3097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94703" y="960119"/>
              <a:ext cx="3205480" cy="215265"/>
            </a:xfrm>
            <a:custGeom>
              <a:avLst/>
              <a:gdLst/>
              <a:ahLst/>
              <a:cxnLst/>
              <a:rect l="l" t="t" r="r" b="b"/>
              <a:pathLst>
                <a:path w="3205479" h="215265">
                  <a:moveTo>
                    <a:pt x="0" y="107441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3097529" y="0"/>
                  </a:lnTo>
                  <a:lnTo>
                    <a:pt x="3139338" y="8447"/>
                  </a:lnTo>
                  <a:lnTo>
                    <a:pt x="3173491" y="31480"/>
                  </a:lnTo>
                  <a:lnTo>
                    <a:pt x="3196524" y="65633"/>
                  </a:lnTo>
                  <a:lnTo>
                    <a:pt x="3204972" y="107441"/>
                  </a:lnTo>
                  <a:lnTo>
                    <a:pt x="3196524" y="149250"/>
                  </a:lnTo>
                  <a:lnTo>
                    <a:pt x="3173491" y="183403"/>
                  </a:lnTo>
                  <a:lnTo>
                    <a:pt x="3139338" y="206436"/>
                  </a:lnTo>
                  <a:lnTo>
                    <a:pt x="3097529" y="214883"/>
                  </a:lnTo>
                  <a:lnTo>
                    <a:pt x="107442" y="214883"/>
                  </a:lnTo>
                  <a:lnTo>
                    <a:pt x="65633" y="206436"/>
                  </a:lnTo>
                  <a:lnTo>
                    <a:pt x="31480" y="183403"/>
                  </a:lnTo>
                  <a:lnTo>
                    <a:pt x="8447" y="149250"/>
                  </a:lnTo>
                  <a:lnTo>
                    <a:pt x="0" y="107441"/>
                  </a:lnTo>
                  <a:close/>
                </a:path>
              </a:pathLst>
            </a:custGeom>
            <a:ln w="1270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105402" y="839469"/>
            <a:ext cx="1684655" cy="2419350"/>
            <a:chOff x="4105402" y="839469"/>
            <a:chExt cx="1684655" cy="2419350"/>
          </a:xfrm>
        </p:grpSpPr>
        <p:sp>
          <p:nvSpPr>
            <p:cNvPr id="6" name="object 6"/>
            <p:cNvSpPr/>
            <p:nvPr/>
          </p:nvSpPr>
          <p:spPr>
            <a:xfrm>
              <a:off x="4111752" y="845819"/>
              <a:ext cx="1671955" cy="2406650"/>
            </a:xfrm>
            <a:custGeom>
              <a:avLst/>
              <a:gdLst/>
              <a:ahLst/>
              <a:cxnLst/>
              <a:rect l="l" t="t" r="r" b="b"/>
              <a:pathLst>
                <a:path w="1671954" h="2406650">
                  <a:moveTo>
                    <a:pt x="1441577" y="0"/>
                  </a:moveTo>
                  <a:lnTo>
                    <a:pt x="230250" y="0"/>
                  </a:lnTo>
                  <a:lnTo>
                    <a:pt x="183858" y="4679"/>
                  </a:lnTo>
                  <a:lnTo>
                    <a:pt x="140642" y="18099"/>
                  </a:lnTo>
                  <a:lnTo>
                    <a:pt x="101531" y="39333"/>
                  </a:lnTo>
                  <a:lnTo>
                    <a:pt x="67452" y="67452"/>
                  </a:lnTo>
                  <a:lnTo>
                    <a:pt x="39333" y="101531"/>
                  </a:lnTo>
                  <a:lnTo>
                    <a:pt x="18099" y="140642"/>
                  </a:lnTo>
                  <a:lnTo>
                    <a:pt x="4679" y="183858"/>
                  </a:lnTo>
                  <a:lnTo>
                    <a:pt x="0" y="230250"/>
                  </a:lnTo>
                  <a:lnTo>
                    <a:pt x="0" y="2176144"/>
                  </a:lnTo>
                  <a:lnTo>
                    <a:pt x="4679" y="2222537"/>
                  </a:lnTo>
                  <a:lnTo>
                    <a:pt x="18099" y="2265753"/>
                  </a:lnTo>
                  <a:lnTo>
                    <a:pt x="39333" y="2304864"/>
                  </a:lnTo>
                  <a:lnTo>
                    <a:pt x="67452" y="2338943"/>
                  </a:lnTo>
                  <a:lnTo>
                    <a:pt x="101531" y="2367062"/>
                  </a:lnTo>
                  <a:lnTo>
                    <a:pt x="140642" y="2388296"/>
                  </a:lnTo>
                  <a:lnTo>
                    <a:pt x="183858" y="2401716"/>
                  </a:lnTo>
                  <a:lnTo>
                    <a:pt x="230250" y="2406395"/>
                  </a:lnTo>
                  <a:lnTo>
                    <a:pt x="1441577" y="2406395"/>
                  </a:lnTo>
                  <a:lnTo>
                    <a:pt x="1487969" y="2401716"/>
                  </a:lnTo>
                  <a:lnTo>
                    <a:pt x="1531185" y="2388296"/>
                  </a:lnTo>
                  <a:lnTo>
                    <a:pt x="1570296" y="2367062"/>
                  </a:lnTo>
                  <a:lnTo>
                    <a:pt x="1604375" y="2338943"/>
                  </a:lnTo>
                  <a:lnTo>
                    <a:pt x="1632494" y="2304864"/>
                  </a:lnTo>
                  <a:lnTo>
                    <a:pt x="1653728" y="2265753"/>
                  </a:lnTo>
                  <a:lnTo>
                    <a:pt x="1667148" y="2222537"/>
                  </a:lnTo>
                  <a:lnTo>
                    <a:pt x="1671827" y="2176144"/>
                  </a:lnTo>
                  <a:lnTo>
                    <a:pt x="1671827" y="230250"/>
                  </a:lnTo>
                  <a:lnTo>
                    <a:pt x="1667148" y="183858"/>
                  </a:lnTo>
                  <a:lnTo>
                    <a:pt x="1653728" y="140642"/>
                  </a:lnTo>
                  <a:lnTo>
                    <a:pt x="1632494" y="101531"/>
                  </a:lnTo>
                  <a:lnTo>
                    <a:pt x="1604375" y="67452"/>
                  </a:lnTo>
                  <a:lnTo>
                    <a:pt x="1570296" y="39333"/>
                  </a:lnTo>
                  <a:lnTo>
                    <a:pt x="1531185" y="18099"/>
                  </a:lnTo>
                  <a:lnTo>
                    <a:pt x="1487969" y="4679"/>
                  </a:lnTo>
                  <a:lnTo>
                    <a:pt x="14415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1752" y="845819"/>
              <a:ext cx="1671955" cy="2406650"/>
            </a:xfrm>
            <a:custGeom>
              <a:avLst/>
              <a:gdLst/>
              <a:ahLst/>
              <a:cxnLst/>
              <a:rect l="l" t="t" r="r" b="b"/>
              <a:pathLst>
                <a:path w="1671954" h="2406650">
                  <a:moveTo>
                    <a:pt x="0" y="230250"/>
                  </a:moveTo>
                  <a:lnTo>
                    <a:pt x="4679" y="183858"/>
                  </a:lnTo>
                  <a:lnTo>
                    <a:pt x="18099" y="140642"/>
                  </a:lnTo>
                  <a:lnTo>
                    <a:pt x="39333" y="101531"/>
                  </a:lnTo>
                  <a:lnTo>
                    <a:pt x="67452" y="67452"/>
                  </a:lnTo>
                  <a:lnTo>
                    <a:pt x="101531" y="39333"/>
                  </a:lnTo>
                  <a:lnTo>
                    <a:pt x="140642" y="18099"/>
                  </a:lnTo>
                  <a:lnTo>
                    <a:pt x="183858" y="4679"/>
                  </a:lnTo>
                  <a:lnTo>
                    <a:pt x="230250" y="0"/>
                  </a:lnTo>
                  <a:lnTo>
                    <a:pt x="1441577" y="0"/>
                  </a:lnTo>
                  <a:lnTo>
                    <a:pt x="1487969" y="4679"/>
                  </a:lnTo>
                  <a:lnTo>
                    <a:pt x="1531185" y="18099"/>
                  </a:lnTo>
                  <a:lnTo>
                    <a:pt x="1570296" y="39333"/>
                  </a:lnTo>
                  <a:lnTo>
                    <a:pt x="1604375" y="67452"/>
                  </a:lnTo>
                  <a:lnTo>
                    <a:pt x="1632494" y="101531"/>
                  </a:lnTo>
                  <a:lnTo>
                    <a:pt x="1653728" y="140642"/>
                  </a:lnTo>
                  <a:lnTo>
                    <a:pt x="1667148" y="183858"/>
                  </a:lnTo>
                  <a:lnTo>
                    <a:pt x="1671827" y="230250"/>
                  </a:lnTo>
                  <a:lnTo>
                    <a:pt x="1671827" y="2176144"/>
                  </a:lnTo>
                  <a:lnTo>
                    <a:pt x="1667148" y="2222537"/>
                  </a:lnTo>
                  <a:lnTo>
                    <a:pt x="1653728" y="2265753"/>
                  </a:lnTo>
                  <a:lnTo>
                    <a:pt x="1632494" y="2304864"/>
                  </a:lnTo>
                  <a:lnTo>
                    <a:pt x="1604375" y="2338943"/>
                  </a:lnTo>
                  <a:lnTo>
                    <a:pt x="1570296" y="2367062"/>
                  </a:lnTo>
                  <a:lnTo>
                    <a:pt x="1531185" y="2388296"/>
                  </a:lnTo>
                  <a:lnTo>
                    <a:pt x="1487969" y="2401716"/>
                  </a:lnTo>
                  <a:lnTo>
                    <a:pt x="1441577" y="2406395"/>
                  </a:lnTo>
                  <a:lnTo>
                    <a:pt x="230250" y="2406395"/>
                  </a:lnTo>
                  <a:lnTo>
                    <a:pt x="183858" y="2401716"/>
                  </a:lnTo>
                  <a:lnTo>
                    <a:pt x="140642" y="2388296"/>
                  </a:lnTo>
                  <a:lnTo>
                    <a:pt x="101531" y="2367062"/>
                  </a:lnTo>
                  <a:lnTo>
                    <a:pt x="67452" y="2338943"/>
                  </a:lnTo>
                  <a:lnTo>
                    <a:pt x="39333" y="2304864"/>
                  </a:lnTo>
                  <a:lnTo>
                    <a:pt x="18099" y="2265753"/>
                  </a:lnTo>
                  <a:lnTo>
                    <a:pt x="4679" y="2222537"/>
                  </a:lnTo>
                  <a:lnTo>
                    <a:pt x="0" y="2176144"/>
                  </a:lnTo>
                  <a:lnTo>
                    <a:pt x="0" y="230250"/>
                  </a:lnTo>
                  <a:close/>
                </a:path>
              </a:pathLst>
            </a:custGeom>
            <a:ln w="1270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75077" y="839469"/>
            <a:ext cx="1684655" cy="2419350"/>
            <a:chOff x="2275077" y="839469"/>
            <a:chExt cx="1684655" cy="2419350"/>
          </a:xfrm>
        </p:grpSpPr>
        <p:sp>
          <p:nvSpPr>
            <p:cNvPr id="9" name="object 9"/>
            <p:cNvSpPr/>
            <p:nvPr/>
          </p:nvSpPr>
          <p:spPr>
            <a:xfrm>
              <a:off x="2281427" y="845819"/>
              <a:ext cx="1671955" cy="2406650"/>
            </a:xfrm>
            <a:custGeom>
              <a:avLst/>
              <a:gdLst/>
              <a:ahLst/>
              <a:cxnLst/>
              <a:rect l="l" t="t" r="r" b="b"/>
              <a:pathLst>
                <a:path w="1671954" h="2406650">
                  <a:moveTo>
                    <a:pt x="1441577" y="0"/>
                  </a:moveTo>
                  <a:lnTo>
                    <a:pt x="230251" y="0"/>
                  </a:lnTo>
                  <a:lnTo>
                    <a:pt x="183858" y="4679"/>
                  </a:lnTo>
                  <a:lnTo>
                    <a:pt x="140642" y="18099"/>
                  </a:lnTo>
                  <a:lnTo>
                    <a:pt x="101531" y="39333"/>
                  </a:lnTo>
                  <a:lnTo>
                    <a:pt x="67452" y="67452"/>
                  </a:lnTo>
                  <a:lnTo>
                    <a:pt x="39333" y="101531"/>
                  </a:lnTo>
                  <a:lnTo>
                    <a:pt x="18099" y="140642"/>
                  </a:lnTo>
                  <a:lnTo>
                    <a:pt x="4679" y="183858"/>
                  </a:lnTo>
                  <a:lnTo>
                    <a:pt x="0" y="230250"/>
                  </a:lnTo>
                  <a:lnTo>
                    <a:pt x="0" y="2176144"/>
                  </a:lnTo>
                  <a:lnTo>
                    <a:pt x="4679" y="2222537"/>
                  </a:lnTo>
                  <a:lnTo>
                    <a:pt x="18099" y="2265753"/>
                  </a:lnTo>
                  <a:lnTo>
                    <a:pt x="39333" y="2304864"/>
                  </a:lnTo>
                  <a:lnTo>
                    <a:pt x="67452" y="2338943"/>
                  </a:lnTo>
                  <a:lnTo>
                    <a:pt x="101531" y="2367062"/>
                  </a:lnTo>
                  <a:lnTo>
                    <a:pt x="140642" y="2388296"/>
                  </a:lnTo>
                  <a:lnTo>
                    <a:pt x="183858" y="2401716"/>
                  </a:lnTo>
                  <a:lnTo>
                    <a:pt x="230251" y="2406395"/>
                  </a:lnTo>
                  <a:lnTo>
                    <a:pt x="1441577" y="2406395"/>
                  </a:lnTo>
                  <a:lnTo>
                    <a:pt x="1487969" y="2401716"/>
                  </a:lnTo>
                  <a:lnTo>
                    <a:pt x="1531185" y="2388296"/>
                  </a:lnTo>
                  <a:lnTo>
                    <a:pt x="1570296" y="2367062"/>
                  </a:lnTo>
                  <a:lnTo>
                    <a:pt x="1604375" y="2338943"/>
                  </a:lnTo>
                  <a:lnTo>
                    <a:pt x="1632494" y="2304864"/>
                  </a:lnTo>
                  <a:lnTo>
                    <a:pt x="1653728" y="2265753"/>
                  </a:lnTo>
                  <a:lnTo>
                    <a:pt x="1667148" y="2222537"/>
                  </a:lnTo>
                  <a:lnTo>
                    <a:pt x="1671827" y="2176144"/>
                  </a:lnTo>
                  <a:lnTo>
                    <a:pt x="1671827" y="230250"/>
                  </a:lnTo>
                  <a:lnTo>
                    <a:pt x="1667148" y="183858"/>
                  </a:lnTo>
                  <a:lnTo>
                    <a:pt x="1653728" y="140642"/>
                  </a:lnTo>
                  <a:lnTo>
                    <a:pt x="1632494" y="101531"/>
                  </a:lnTo>
                  <a:lnTo>
                    <a:pt x="1604375" y="67452"/>
                  </a:lnTo>
                  <a:lnTo>
                    <a:pt x="1570296" y="39333"/>
                  </a:lnTo>
                  <a:lnTo>
                    <a:pt x="1531185" y="18099"/>
                  </a:lnTo>
                  <a:lnTo>
                    <a:pt x="1487969" y="4679"/>
                  </a:lnTo>
                  <a:lnTo>
                    <a:pt x="144157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1427" y="845819"/>
              <a:ext cx="1671955" cy="2406650"/>
            </a:xfrm>
            <a:custGeom>
              <a:avLst/>
              <a:gdLst/>
              <a:ahLst/>
              <a:cxnLst/>
              <a:rect l="l" t="t" r="r" b="b"/>
              <a:pathLst>
                <a:path w="1671954" h="2406650">
                  <a:moveTo>
                    <a:pt x="0" y="230250"/>
                  </a:moveTo>
                  <a:lnTo>
                    <a:pt x="4679" y="183858"/>
                  </a:lnTo>
                  <a:lnTo>
                    <a:pt x="18099" y="140642"/>
                  </a:lnTo>
                  <a:lnTo>
                    <a:pt x="39333" y="101531"/>
                  </a:lnTo>
                  <a:lnTo>
                    <a:pt x="67452" y="67452"/>
                  </a:lnTo>
                  <a:lnTo>
                    <a:pt x="101531" y="39333"/>
                  </a:lnTo>
                  <a:lnTo>
                    <a:pt x="140642" y="18099"/>
                  </a:lnTo>
                  <a:lnTo>
                    <a:pt x="183858" y="4679"/>
                  </a:lnTo>
                  <a:lnTo>
                    <a:pt x="230251" y="0"/>
                  </a:lnTo>
                  <a:lnTo>
                    <a:pt x="1441577" y="0"/>
                  </a:lnTo>
                  <a:lnTo>
                    <a:pt x="1487969" y="4679"/>
                  </a:lnTo>
                  <a:lnTo>
                    <a:pt x="1531185" y="18099"/>
                  </a:lnTo>
                  <a:lnTo>
                    <a:pt x="1570296" y="39333"/>
                  </a:lnTo>
                  <a:lnTo>
                    <a:pt x="1604375" y="67452"/>
                  </a:lnTo>
                  <a:lnTo>
                    <a:pt x="1632494" y="101531"/>
                  </a:lnTo>
                  <a:lnTo>
                    <a:pt x="1653728" y="140642"/>
                  </a:lnTo>
                  <a:lnTo>
                    <a:pt x="1667148" y="183858"/>
                  </a:lnTo>
                  <a:lnTo>
                    <a:pt x="1671827" y="230250"/>
                  </a:lnTo>
                  <a:lnTo>
                    <a:pt x="1671827" y="2176144"/>
                  </a:lnTo>
                  <a:lnTo>
                    <a:pt x="1667148" y="2222537"/>
                  </a:lnTo>
                  <a:lnTo>
                    <a:pt x="1653728" y="2265753"/>
                  </a:lnTo>
                  <a:lnTo>
                    <a:pt x="1632494" y="2304864"/>
                  </a:lnTo>
                  <a:lnTo>
                    <a:pt x="1604375" y="2338943"/>
                  </a:lnTo>
                  <a:lnTo>
                    <a:pt x="1570296" y="2367062"/>
                  </a:lnTo>
                  <a:lnTo>
                    <a:pt x="1531185" y="2388296"/>
                  </a:lnTo>
                  <a:lnTo>
                    <a:pt x="1487969" y="2401716"/>
                  </a:lnTo>
                  <a:lnTo>
                    <a:pt x="1441577" y="2406395"/>
                  </a:lnTo>
                  <a:lnTo>
                    <a:pt x="230251" y="2406395"/>
                  </a:lnTo>
                  <a:lnTo>
                    <a:pt x="183858" y="2401716"/>
                  </a:lnTo>
                  <a:lnTo>
                    <a:pt x="140642" y="2388296"/>
                  </a:lnTo>
                  <a:lnTo>
                    <a:pt x="101531" y="2367062"/>
                  </a:lnTo>
                  <a:lnTo>
                    <a:pt x="67452" y="2338943"/>
                  </a:lnTo>
                  <a:lnTo>
                    <a:pt x="39333" y="2304864"/>
                  </a:lnTo>
                  <a:lnTo>
                    <a:pt x="18099" y="2265753"/>
                  </a:lnTo>
                  <a:lnTo>
                    <a:pt x="4679" y="2222537"/>
                  </a:lnTo>
                  <a:lnTo>
                    <a:pt x="0" y="2176144"/>
                  </a:lnTo>
                  <a:lnTo>
                    <a:pt x="0" y="230250"/>
                  </a:lnTo>
                  <a:close/>
                </a:path>
              </a:pathLst>
            </a:custGeom>
            <a:ln w="1270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3535" y="941831"/>
              <a:ext cx="1468120" cy="213360"/>
            </a:xfrm>
            <a:custGeom>
              <a:avLst/>
              <a:gdLst/>
              <a:ahLst/>
              <a:cxnLst/>
              <a:rect l="l" t="t" r="r" b="b"/>
              <a:pathLst>
                <a:path w="1468120" h="213359">
                  <a:moveTo>
                    <a:pt x="1360931" y="0"/>
                  </a:moveTo>
                  <a:lnTo>
                    <a:pt x="106680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1" y="65151"/>
                  </a:lnTo>
                  <a:lnTo>
                    <a:pt x="0" y="106679"/>
                  </a:lnTo>
                  <a:lnTo>
                    <a:pt x="8382" y="148208"/>
                  </a:lnTo>
                  <a:lnTo>
                    <a:pt x="31242" y="182117"/>
                  </a:lnTo>
                  <a:lnTo>
                    <a:pt x="65151" y="204977"/>
                  </a:lnTo>
                  <a:lnTo>
                    <a:pt x="106680" y="213359"/>
                  </a:lnTo>
                  <a:lnTo>
                    <a:pt x="1360931" y="213359"/>
                  </a:lnTo>
                  <a:lnTo>
                    <a:pt x="1402460" y="204977"/>
                  </a:lnTo>
                  <a:lnTo>
                    <a:pt x="1436369" y="182117"/>
                  </a:lnTo>
                  <a:lnTo>
                    <a:pt x="1459229" y="148208"/>
                  </a:lnTo>
                  <a:lnTo>
                    <a:pt x="1467612" y="106679"/>
                  </a:lnTo>
                  <a:lnTo>
                    <a:pt x="1459230" y="65151"/>
                  </a:lnTo>
                  <a:lnTo>
                    <a:pt x="1436370" y="31242"/>
                  </a:lnTo>
                  <a:lnTo>
                    <a:pt x="1402461" y="8382"/>
                  </a:lnTo>
                  <a:lnTo>
                    <a:pt x="1360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3535" y="941831"/>
              <a:ext cx="1468120" cy="213360"/>
            </a:xfrm>
            <a:custGeom>
              <a:avLst/>
              <a:gdLst/>
              <a:ahLst/>
              <a:cxnLst/>
              <a:rect l="l" t="t" r="r" b="b"/>
              <a:pathLst>
                <a:path w="1468120" h="213359">
                  <a:moveTo>
                    <a:pt x="0" y="106679"/>
                  </a:moveTo>
                  <a:lnTo>
                    <a:pt x="8381" y="65150"/>
                  </a:lnTo>
                  <a:lnTo>
                    <a:pt x="31242" y="31241"/>
                  </a:lnTo>
                  <a:lnTo>
                    <a:pt x="65150" y="8381"/>
                  </a:lnTo>
                  <a:lnTo>
                    <a:pt x="106680" y="0"/>
                  </a:lnTo>
                  <a:lnTo>
                    <a:pt x="1360931" y="0"/>
                  </a:lnTo>
                  <a:lnTo>
                    <a:pt x="1402461" y="8382"/>
                  </a:lnTo>
                  <a:lnTo>
                    <a:pt x="1436370" y="31242"/>
                  </a:lnTo>
                  <a:lnTo>
                    <a:pt x="1459230" y="65151"/>
                  </a:lnTo>
                  <a:lnTo>
                    <a:pt x="1467612" y="106679"/>
                  </a:lnTo>
                  <a:lnTo>
                    <a:pt x="1459229" y="148208"/>
                  </a:lnTo>
                  <a:lnTo>
                    <a:pt x="1436369" y="182117"/>
                  </a:lnTo>
                  <a:lnTo>
                    <a:pt x="1402460" y="204977"/>
                  </a:lnTo>
                  <a:lnTo>
                    <a:pt x="1360931" y="213359"/>
                  </a:lnTo>
                  <a:lnTo>
                    <a:pt x="106680" y="213359"/>
                  </a:lnTo>
                  <a:lnTo>
                    <a:pt x="65150" y="204977"/>
                  </a:lnTo>
                  <a:lnTo>
                    <a:pt x="31242" y="182117"/>
                  </a:lnTo>
                  <a:lnTo>
                    <a:pt x="8381" y="148208"/>
                  </a:lnTo>
                  <a:lnTo>
                    <a:pt x="0" y="106679"/>
                  </a:lnTo>
                  <a:close/>
                </a:path>
              </a:pathLst>
            </a:custGeom>
            <a:ln w="1270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222750" y="935482"/>
            <a:ext cx="1482090" cy="226060"/>
            <a:chOff x="4222750" y="935482"/>
            <a:chExt cx="1482090" cy="226060"/>
          </a:xfrm>
        </p:grpSpPr>
        <p:sp>
          <p:nvSpPr>
            <p:cNvPr id="14" name="object 14"/>
            <p:cNvSpPr/>
            <p:nvPr/>
          </p:nvSpPr>
          <p:spPr>
            <a:xfrm>
              <a:off x="4229100" y="941832"/>
              <a:ext cx="1469390" cy="213360"/>
            </a:xfrm>
            <a:custGeom>
              <a:avLst/>
              <a:gdLst/>
              <a:ahLst/>
              <a:cxnLst/>
              <a:rect l="l" t="t" r="r" b="b"/>
              <a:pathLst>
                <a:path w="1469389" h="213359">
                  <a:moveTo>
                    <a:pt x="1362455" y="0"/>
                  </a:moveTo>
                  <a:lnTo>
                    <a:pt x="106679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2" y="65151"/>
                  </a:lnTo>
                  <a:lnTo>
                    <a:pt x="0" y="106679"/>
                  </a:lnTo>
                  <a:lnTo>
                    <a:pt x="8382" y="148208"/>
                  </a:lnTo>
                  <a:lnTo>
                    <a:pt x="31242" y="182117"/>
                  </a:lnTo>
                  <a:lnTo>
                    <a:pt x="65151" y="204977"/>
                  </a:lnTo>
                  <a:lnTo>
                    <a:pt x="106679" y="213359"/>
                  </a:lnTo>
                  <a:lnTo>
                    <a:pt x="1362455" y="213359"/>
                  </a:lnTo>
                  <a:lnTo>
                    <a:pt x="1403984" y="204977"/>
                  </a:lnTo>
                  <a:lnTo>
                    <a:pt x="1437893" y="182117"/>
                  </a:lnTo>
                  <a:lnTo>
                    <a:pt x="1460753" y="148208"/>
                  </a:lnTo>
                  <a:lnTo>
                    <a:pt x="1469136" y="106679"/>
                  </a:lnTo>
                  <a:lnTo>
                    <a:pt x="1460754" y="65151"/>
                  </a:lnTo>
                  <a:lnTo>
                    <a:pt x="1437894" y="31242"/>
                  </a:lnTo>
                  <a:lnTo>
                    <a:pt x="1403985" y="8382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9100" y="941832"/>
              <a:ext cx="1469390" cy="213360"/>
            </a:xfrm>
            <a:custGeom>
              <a:avLst/>
              <a:gdLst/>
              <a:ahLst/>
              <a:cxnLst/>
              <a:rect l="l" t="t" r="r" b="b"/>
              <a:pathLst>
                <a:path w="1469389" h="213359">
                  <a:moveTo>
                    <a:pt x="0" y="106679"/>
                  </a:moveTo>
                  <a:lnTo>
                    <a:pt x="8382" y="65150"/>
                  </a:lnTo>
                  <a:lnTo>
                    <a:pt x="31242" y="31241"/>
                  </a:lnTo>
                  <a:lnTo>
                    <a:pt x="65151" y="8381"/>
                  </a:lnTo>
                  <a:lnTo>
                    <a:pt x="106679" y="0"/>
                  </a:lnTo>
                  <a:lnTo>
                    <a:pt x="1362455" y="0"/>
                  </a:lnTo>
                  <a:lnTo>
                    <a:pt x="1403985" y="8382"/>
                  </a:lnTo>
                  <a:lnTo>
                    <a:pt x="1437894" y="31242"/>
                  </a:lnTo>
                  <a:lnTo>
                    <a:pt x="1460754" y="65151"/>
                  </a:lnTo>
                  <a:lnTo>
                    <a:pt x="1469136" y="106679"/>
                  </a:lnTo>
                  <a:lnTo>
                    <a:pt x="1460753" y="148208"/>
                  </a:lnTo>
                  <a:lnTo>
                    <a:pt x="1437893" y="182117"/>
                  </a:lnTo>
                  <a:lnTo>
                    <a:pt x="1403984" y="204977"/>
                  </a:lnTo>
                  <a:lnTo>
                    <a:pt x="1362455" y="213359"/>
                  </a:lnTo>
                  <a:lnTo>
                    <a:pt x="106679" y="213359"/>
                  </a:lnTo>
                  <a:lnTo>
                    <a:pt x="65150" y="204977"/>
                  </a:lnTo>
                  <a:lnTo>
                    <a:pt x="31241" y="182117"/>
                  </a:lnTo>
                  <a:lnTo>
                    <a:pt x="8381" y="148208"/>
                  </a:lnTo>
                  <a:lnTo>
                    <a:pt x="0" y="106679"/>
                  </a:lnTo>
                  <a:close/>
                </a:path>
              </a:pathLst>
            </a:custGeom>
            <a:ln w="1270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53" y="320675"/>
            <a:ext cx="10535412" cy="3505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8610" y="1196339"/>
            <a:ext cx="742950" cy="35052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815463" y="2101291"/>
            <a:ext cx="817244" cy="532130"/>
            <a:chOff x="2815463" y="2101291"/>
            <a:chExt cx="817244" cy="53213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5463" y="2101291"/>
              <a:ext cx="817244" cy="3508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5755" y="2459177"/>
              <a:ext cx="614680" cy="17404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011" y="2160727"/>
            <a:ext cx="910399" cy="210616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001645" y="2713989"/>
            <a:ext cx="615315" cy="350520"/>
            <a:chOff x="3001645" y="2713989"/>
            <a:chExt cx="615315" cy="35052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1645" y="2713989"/>
              <a:ext cx="368045" cy="3505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7009" y="2855721"/>
              <a:ext cx="369569" cy="17373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04011" y="2647823"/>
            <a:ext cx="1319530" cy="375285"/>
            <a:chOff x="1004011" y="2647823"/>
            <a:chExt cx="1319530" cy="37528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4011" y="2647823"/>
              <a:ext cx="1319530" cy="2103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011" y="2812110"/>
              <a:ext cx="1066190" cy="21061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58894" y="978153"/>
            <a:ext cx="1332991" cy="140208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545333" y="1643126"/>
            <a:ext cx="1179195" cy="363220"/>
            <a:chOff x="2545333" y="1643126"/>
            <a:chExt cx="1179195" cy="36322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6422" y="1643126"/>
              <a:ext cx="569595" cy="2788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5333" y="1883994"/>
              <a:ext cx="1178585" cy="12222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10048" y="1203020"/>
            <a:ext cx="618134" cy="350824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626864" y="2133854"/>
            <a:ext cx="867410" cy="481965"/>
            <a:chOff x="4626864" y="2133854"/>
            <a:chExt cx="867410" cy="48196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6864" y="2133854"/>
              <a:ext cx="866851" cy="3505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39640" y="2458466"/>
              <a:ext cx="553720" cy="15697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4686553" y="2712415"/>
            <a:ext cx="592455" cy="351155"/>
            <a:chOff x="4686553" y="2712415"/>
            <a:chExt cx="592455" cy="35115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6553" y="2712415"/>
              <a:ext cx="333755" cy="3508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09057" y="2854452"/>
              <a:ext cx="369570" cy="17373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3096767" y="1519427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498"/>
                </a:lnTo>
              </a:path>
            </a:pathLst>
          </a:custGeom>
          <a:ln w="635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4569586" y="1507236"/>
            <a:ext cx="925194" cy="504825"/>
            <a:chOff x="4569586" y="1507236"/>
            <a:chExt cx="925194" cy="504825"/>
          </a:xfrm>
        </p:grpSpPr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61610" y="1635887"/>
              <a:ext cx="499872" cy="2788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9586" y="1890013"/>
              <a:ext cx="924966" cy="1219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924043" y="150723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9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04011" y="1443227"/>
            <a:ext cx="975550" cy="21031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504190" y="3472941"/>
            <a:ext cx="5285740" cy="3181350"/>
            <a:chOff x="504190" y="3472941"/>
            <a:chExt cx="5285740" cy="3181350"/>
          </a:xfrm>
        </p:grpSpPr>
        <p:sp>
          <p:nvSpPr>
            <p:cNvPr id="46" name="object 46"/>
            <p:cNvSpPr/>
            <p:nvPr/>
          </p:nvSpPr>
          <p:spPr>
            <a:xfrm>
              <a:off x="510540" y="3479291"/>
              <a:ext cx="5273040" cy="3168650"/>
            </a:xfrm>
            <a:custGeom>
              <a:avLst/>
              <a:gdLst/>
              <a:ahLst/>
              <a:cxnLst/>
              <a:rect l="l" t="t" r="r" b="b"/>
              <a:pathLst>
                <a:path w="5273040" h="3168650">
                  <a:moveTo>
                    <a:pt x="5083683" y="0"/>
                  </a:moveTo>
                  <a:lnTo>
                    <a:pt x="189318" y="0"/>
                  </a:lnTo>
                  <a:lnTo>
                    <a:pt x="138990" y="6759"/>
                  </a:lnTo>
                  <a:lnTo>
                    <a:pt x="93765" y="25837"/>
                  </a:lnTo>
                  <a:lnTo>
                    <a:pt x="55449" y="55435"/>
                  </a:lnTo>
                  <a:lnTo>
                    <a:pt x="25847" y="93754"/>
                  </a:lnTo>
                  <a:lnTo>
                    <a:pt x="6762" y="138994"/>
                  </a:lnTo>
                  <a:lnTo>
                    <a:pt x="0" y="189357"/>
                  </a:lnTo>
                  <a:lnTo>
                    <a:pt x="0" y="2979077"/>
                  </a:lnTo>
                  <a:lnTo>
                    <a:pt x="6762" y="3029405"/>
                  </a:lnTo>
                  <a:lnTo>
                    <a:pt x="25847" y="3074630"/>
                  </a:lnTo>
                  <a:lnTo>
                    <a:pt x="55449" y="3112946"/>
                  </a:lnTo>
                  <a:lnTo>
                    <a:pt x="93765" y="3142548"/>
                  </a:lnTo>
                  <a:lnTo>
                    <a:pt x="138990" y="3161633"/>
                  </a:lnTo>
                  <a:lnTo>
                    <a:pt x="189318" y="3168396"/>
                  </a:lnTo>
                  <a:lnTo>
                    <a:pt x="5083683" y="3168396"/>
                  </a:lnTo>
                  <a:lnTo>
                    <a:pt x="5134045" y="3161633"/>
                  </a:lnTo>
                  <a:lnTo>
                    <a:pt x="5179285" y="3142548"/>
                  </a:lnTo>
                  <a:lnTo>
                    <a:pt x="5217604" y="3112946"/>
                  </a:lnTo>
                  <a:lnTo>
                    <a:pt x="5247202" y="3074630"/>
                  </a:lnTo>
                  <a:lnTo>
                    <a:pt x="5266280" y="3029405"/>
                  </a:lnTo>
                  <a:lnTo>
                    <a:pt x="5273040" y="2979077"/>
                  </a:lnTo>
                  <a:lnTo>
                    <a:pt x="5273040" y="189357"/>
                  </a:lnTo>
                  <a:lnTo>
                    <a:pt x="5266280" y="138994"/>
                  </a:lnTo>
                  <a:lnTo>
                    <a:pt x="5247202" y="93754"/>
                  </a:lnTo>
                  <a:lnTo>
                    <a:pt x="5217604" y="55435"/>
                  </a:lnTo>
                  <a:lnTo>
                    <a:pt x="5179285" y="25837"/>
                  </a:lnTo>
                  <a:lnTo>
                    <a:pt x="5134045" y="6759"/>
                  </a:lnTo>
                  <a:lnTo>
                    <a:pt x="5083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0540" y="3479291"/>
              <a:ext cx="5273040" cy="3168650"/>
            </a:xfrm>
            <a:custGeom>
              <a:avLst/>
              <a:gdLst/>
              <a:ahLst/>
              <a:cxnLst/>
              <a:rect l="l" t="t" r="r" b="b"/>
              <a:pathLst>
                <a:path w="5273040" h="3168650">
                  <a:moveTo>
                    <a:pt x="0" y="189357"/>
                  </a:moveTo>
                  <a:lnTo>
                    <a:pt x="6762" y="138994"/>
                  </a:lnTo>
                  <a:lnTo>
                    <a:pt x="25847" y="93754"/>
                  </a:lnTo>
                  <a:lnTo>
                    <a:pt x="55449" y="55435"/>
                  </a:lnTo>
                  <a:lnTo>
                    <a:pt x="93765" y="25837"/>
                  </a:lnTo>
                  <a:lnTo>
                    <a:pt x="138990" y="6759"/>
                  </a:lnTo>
                  <a:lnTo>
                    <a:pt x="189318" y="0"/>
                  </a:lnTo>
                  <a:lnTo>
                    <a:pt x="5083683" y="0"/>
                  </a:lnTo>
                  <a:lnTo>
                    <a:pt x="5134045" y="6759"/>
                  </a:lnTo>
                  <a:lnTo>
                    <a:pt x="5179285" y="25837"/>
                  </a:lnTo>
                  <a:lnTo>
                    <a:pt x="5217604" y="55435"/>
                  </a:lnTo>
                  <a:lnTo>
                    <a:pt x="5247202" y="93754"/>
                  </a:lnTo>
                  <a:lnTo>
                    <a:pt x="5266280" y="138994"/>
                  </a:lnTo>
                  <a:lnTo>
                    <a:pt x="5273040" y="189357"/>
                  </a:lnTo>
                  <a:lnTo>
                    <a:pt x="5273040" y="2979077"/>
                  </a:lnTo>
                  <a:lnTo>
                    <a:pt x="5266280" y="3029405"/>
                  </a:lnTo>
                  <a:lnTo>
                    <a:pt x="5247202" y="3074630"/>
                  </a:lnTo>
                  <a:lnTo>
                    <a:pt x="5217604" y="3112946"/>
                  </a:lnTo>
                  <a:lnTo>
                    <a:pt x="5179285" y="3142548"/>
                  </a:lnTo>
                  <a:lnTo>
                    <a:pt x="5134045" y="3161633"/>
                  </a:lnTo>
                  <a:lnTo>
                    <a:pt x="5083683" y="3168396"/>
                  </a:lnTo>
                  <a:lnTo>
                    <a:pt x="189318" y="3168396"/>
                  </a:lnTo>
                  <a:lnTo>
                    <a:pt x="138990" y="3161633"/>
                  </a:lnTo>
                  <a:lnTo>
                    <a:pt x="93765" y="3142548"/>
                  </a:lnTo>
                  <a:lnTo>
                    <a:pt x="55449" y="3112946"/>
                  </a:lnTo>
                  <a:lnTo>
                    <a:pt x="25847" y="3074630"/>
                  </a:lnTo>
                  <a:lnTo>
                    <a:pt x="6762" y="3029405"/>
                  </a:lnTo>
                  <a:lnTo>
                    <a:pt x="0" y="2979077"/>
                  </a:lnTo>
                  <a:lnTo>
                    <a:pt x="0" y="189357"/>
                  </a:lnTo>
                  <a:close/>
                </a:path>
              </a:pathLst>
            </a:custGeom>
            <a:ln w="12700">
              <a:solidFill>
                <a:srgbClr val="002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8888" y="5472683"/>
              <a:ext cx="4258310" cy="300355"/>
            </a:xfrm>
            <a:custGeom>
              <a:avLst/>
              <a:gdLst/>
              <a:ahLst/>
              <a:cxnLst/>
              <a:rect l="l" t="t" r="r" b="b"/>
              <a:pathLst>
                <a:path w="4258310" h="300354">
                  <a:moveTo>
                    <a:pt x="321564" y="214884"/>
                  </a:moveTo>
                  <a:lnTo>
                    <a:pt x="0" y="214884"/>
                  </a:lnTo>
                  <a:lnTo>
                    <a:pt x="0" y="300228"/>
                  </a:lnTo>
                  <a:lnTo>
                    <a:pt x="321564" y="300228"/>
                  </a:lnTo>
                  <a:lnTo>
                    <a:pt x="321564" y="214884"/>
                  </a:lnTo>
                  <a:close/>
                </a:path>
                <a:path w="4258310" h="300354">
                  <a:moveTo>
                    <a:pt x="883920" y="163068"/>
                  </a:moveTo>
                  <a:lnTo>
                    <a:pt x="562356" y="163068"/>
                  </a:lnTo>
                  <a:lnTo>
                    <a:pt x="562356" y="300228"/>
                  </a:lnTo>
                  <a:lnTo>
                    <a:pt x="883920" y="300228"/>
                  </a:lnTo>
                  <a:lnTo>
                    <a:pt x="883920" y="163068"/>
                  </a:lnTo>
                  <a:close/>
                </a:path>
                <a:path w="4258310" h="300354">
                  <a:moveTo>
                    <a:pt x="1446276" y="135636"/>
                  </a:moveTo>
                  <a:lnTo>
                    <a:pt x="1124712" y="135636"/>
                  </a:lnTo>
                  <a:lnTo>
                    <a:pt x="1124712" y="300228"/>
                  </a:lnTo>
                  <a:lnTo>
                    <a:pt x="1446276" y="300228"/>
                  </a:lnTo>
                  <a:lnTo>
                    <a:pt x="1446276" y="135636"/>
                  </a:lnTo>
                  <a:close/>
                </a:path>
                <a:path w="4258310" h="300354">
                  <a:moveTo>
                    <a:pt x="2008632" y="109728"/>
                  </a:moveTo>
                  <a:lnTo>
                    <a:pt x="1687068" y="109728"/>
                  </a:lnTo>
                  <a:lnTo>
                    <a:pt x="1687068" y="300228"/>
                  </a:lnTo>
                  <a:lnTo>
                    <a:pt x="2008632" y="300228"/>
                  </a:lnTo>
                  <a:lnTo>
                    <a:pt x="2008632" y="109728"/>
                  </a:lnTo>
                  <a:close/>
                </a:path>
                <a:path w="4258310" h="300354">
                  <a:moveTo>
                    <a:pt x="2570988" y="82296"/>
                  </a:moveTo>
                  <a:lnTo>
                    <a:pt x="2249424" y="82296"/>
                  </a:lnTo>
                  <a:lnTo>
                    <a:pt x="2249424" y="300228"/>
                  </a:lnTo>
                  <a:lnTo>
                    <a:pt x="2570988" y="300228"/>
                  </a:lnTo>
                  <a:lnTo>
                    <a:pt x="2570988" y="82296"/>
                  </a:lnTo>
                  <a:close/>
                </a:path>
                <a:path w="4258310" h="300354">
                  <a:moveTo>
                    <a:pt x="3133344" y="54864"/>
                  </a:moveTo>
                  <a:lnTo>
                    <a:pt x="2811780" y="54864"/>
                  </a:lnTo>
                  <a:lnTo>
                    <a:pt x="2811780" y="300228"/>
                  </a:lnTo>
                  <a:lnTo>
                    <a:pt x="3133344" y="300228"/>
                  </a:lnTo>
                  <a:lnTo>
                    <a:pt x="3133344" y="54864"/>
                  </a:lnTo>
                  <a:close/>
                </a:path>
                <a:path w="4258310" h="300354">
                  <a:moveTo>
                    <a:pt x="3695700" y="27432"/>
                  </a:moveTo>
                  <a:lnTo>
                    <a:pt x="3374136" y="27432"/>
                  </a:lnTo>
                  <a:lnTo>
                    <a:pt x="3374136" y="300228"/>
                  </a:lnTo>
                  <a:lnTo>
                    <a:pt x="3695700" y="300228"/>
                  </a:lnTo>
                  <a:lnTo>
                    <a:pt x="3695700" y="27432"/>
                  </a:lnTo>
                  <a:close/>
                </a:path>
                <a:path w="4258310" h="300354">
                  <a:moveTo>
                    <a:pt x="4258056" y="0"/>
                  </a:moveTo>
                  <a:lnTo>
                    <a:pt x="3936492" y="0"/>
                  </a:lnTo>
                  <a:lnTo>
                    <a:pt x="3936492" y="300228"/>
                  </a:lnTo>
                  <a:lnTo>
                    <a:pt x="4258056" y="300228"/>
                  </a:lnTo>
                  <a:lnTo>
                    <a:pt x="425805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8888" y="4802123"/>
              <a:ext cx="4258310" cy="885825"/>
            </a:xfrm>
            <a:custGeom>
              <a:avLst/>
              <a:gdLst/>
              <a:ahLst/>
              <a:cxnLst/>
              <a:rect l="l" t="t" r="r" b="b"/>
              <a:pathLst>
                <a:path w="4258310" h="885825">
                  <a:moveTo>
                    <a:pt x="321564" y="665988"/>
                  </a:moveTo>
                  <a:lnTo>
                    <a:pt x="0" y="665988"/>
                  </a:lnTo>
                  <a:lnTo>
                    <a:pt x="0" y="885444"/>
                  </a:lnTo>
                  <a:lnTo>
                    <a:pt x="321564" y="885444"/>
                  </a:lnTo>
                  <a:lnTo>
                    <a:pt x="321564" y="665988"/>
                  </a:lnTo>
                  <a:close/>
                </a:path>
                <a:path w="4258310" h="885825">
                  <a:moveTo>
                    <a:pt x="883920" y="493776"/>
                  </a:moveTo>
                  <a:lnTo>
                    <a:pt x="562356" y="493776"/>
                  </a:lnTo>
                  <a:lnTo>
                    <a:pt x="562356" y="833628"/>
                  </a:lnTo>
                  <a:lnTo>
                    <a:pt x="883920" y="833628"/>
                  </a:lnTo>
                  <a:lnTo>
                    <a:pt x="883920" y="493776"/>
                  </a:lnTo>
                  <a:close/>
                </a:path>
                <a:path w="4258310" h="885825">
                  <a:moveTo>
                    <a:pt x="1446276" y="403860"/>
                  </a:moveTo>
                  <a:lnTo>
                    <a:pt x="1124712" y="403860"/>
                  </a:lnTo>
                  <a:lnTo>
                    <a:pt x="1124712" y="806196"/>
                  </a:lnTo>
                  <a:lnTo>
                    <a:pt x="1446276" y="806196"/>
                  </a:lnTo>
                  <a:lnTo>
                    <a:pt x="1446276" y="403860"/>
                  </a:lnTo>
                  <a:close/>
                </a:path>
                <a:path w="4258310" h="885825">
                  <a:moveTo>
                    <a:pt x="2008632" y="278892"/>
                  </a:moveTo>
                  <a:lnTo>
                    <a:pt x="1687068" y="278892"/>
                  </a:lnTo>
                  <a:lnTo>
                    <a:pt x="1687068" y="780288"/>
                  </a:lnTo>
                  <a:lnTo>
                    <a:pt x="2008632" y="780288"/>
                  </a:lnTo>
                  <a:lnTo>
                    <a:pt x="2008632" y="278892"/>
                  </a:lnTo>
                  <a:close/>
                </a:path>
                <a:path w="4258310" h="885825">
                  <a:moveTo>
                    <a:pt x="2570988" y="190500"/>
                  </a:moveTo>
                  <a:lnTo>
                    <a:pt x="2249424" y="190500"/>
                  </a:lnTo>
                  <a:lnTo>
                    <a:pt x="2249424" y="752856"/>
                  </a:lnTo>
                  <a:lnTo>
                    <a:pt x="2570988" y="752856"/>
                  </a:lnTo>
                  <a:lnTo>
                    <a:pt x="2570988" y="190500"/>
                  </a:lnTo>
                  <a:close/>
                </a:path>
                <a:path w="4258310" h="885825">
                  <a:moveTo>
                    <a:pt x="3133344" y="147828"/>
                  </a:moveTo>
                  <a:lnTo>
                    <a:pt x="2811780" y="147828"/>
                  </a:lnTo>
                  <a:lnTo>
                    <a:pt x="2811780" y="725424"/>
                  </a:lnTo>
                  <a:lnTo>
                    <a:pt x="3133344" y="725424"/>
                  </a:lnTo>
                  <a:lnTo>
                    <a:pt x="3133344" y="147828"/>
                  </a:lnTo>
                  <a:close/>
                </a:path>
                <a:path w="4258310" h="885825">
                  <a:moveTo>
                    <a:pt x="3695700" y="54864"/>
                  </a:moveTo>
                  <a:lnTo>
                    <a:pt x="3374136" y="54864"/>
                  </a:lnTo>
                  <a:lnTo>
                    <a:pt x="3374136" y="697992"/>
                  </a:lnTo>
                  <a:lnTo>
                    <a:pt x="3695700" y="697992"/>
                  </a:lnTo>
                  <a:lnTo>
                    <a:pt x="3695700" y="54864"/>
                  </a:lnTo>
                  <a:close/>
                </a:path>
                <a:path w="4258310" h="885825">
                  <a:moveTo>
                    <a:pt x="4258056" y="0"/>
                  </a:moveTo>
                  <a:lnTo>
                    <a:pt x="3936492" y="0"/>
                  </a:lnTo>
                  <a:lnTo>
                    <a:pt x="3936492" y="670560"/>
                  </a:lnTo>
                  <a:lnTo>
                    <a:pt x="4258056" y="670560"/>
                  </a:lnTo>
                  <a:lnTo>
                    <a:pt x="42580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8888" y="4593335"/>
              <a:ext cx="3695700" cy="875030"/>
            </a:xfrm>
            <a:custGeom>
              <a:avLst/>
              <a:gdLst/>
              <a:ahLst/>
              <a:cxnLst/>
              <a:rect l="l" t="t" r="r" b="b"/>
              <a:pathLst>
                <a:path w="3695700" h="875029">
                  <a:moveTo>
                    <a:pt x="321564" y="0"/>
                  </a:moveTo>
                  <a:lnTo>
                    <a:pt x="0" y="0"/>
                  </a:lnTo>
                  <a:lnTo>
                    <a:pt x="0" y="874776"/>
                  </a:lnTo>
                  <a:lnTo>
                    <a:pt x="321564" y="874776"/>
                  </a:lnTo>
                  <a:lnTo>
                    <a:pt x="321564" y="0"/>
                  </a:lnTo>
                  <a:close/>
                </a:path>
                <a:path w="3695700" h="875029">
                  <a:moveTo>
                    <a:pt x="883920" y="12192"/>
                  </a:moveTo>
                  <a:lnTo>
                    <a:pt x="562356" y="12192"/>
                  </a:lnTo>
                  <a:lnTo>
                    <a:pt x="562356" y="702564"/>
                  </a:lnTo>
                  <a:lnTo>
                    <a:pt x="883920" y="702564"/>
                  </a:lnTo>
                  <a:lnTo>
                    <a:pt x="883920" y="12192"/>
                  </a:lnTo>
                  <a:close/>
                </a:path>
                <a:path w="3695700" h="875029">
                  <a:moveTo>
                    <a:pt x="1446276" y="48768"/>
                  </a:moveTo>
                  <a:lnTo>
                    <a:pt x="1124712" y="48768"/>
                  </a:lnTo>
                  <a:lnTo>
                    <a:pt x="1124712" y="612648"/>
                  </a:lnTo>
                  <a:lnTo>
                    <a:pt x="1446276" y="612648"/>
                  </a:lnTo>
                  <a:lnTo>
                    <a:pt x="1446276" y="48768"/>
                  </a:lnTo>
                  <a:close/>
                </a:path>
                <a:path w="3695700" h="875029">
                  <a:moveTo>
                    <a:pt x="2008632" y="82296"/>
                  </a:moveTo>
                  <a:lnTo>
                    <a:pt x="1687068" y="82296"/>
                  </a:lnTo>
                  <a:lnTo>
                    <a:pt x="1687068" y="487680"/>
                  </a:lnTo>
                  <a:lnTo>
                    <a:pt x="2008632" y="487680"/>
                  </a:lnTo>
                  <a:lnTo>
                    <a:pt x="2008632" y="82296"/>
                  </a:lnTo>
                  <a:close/>
                </a:path>
                <a:path w="3695700" h="875029">
                  <a:moveTo>
                    <a:pt x="2570988" y="115824"/>
                  </a:moveTo>
                  <a:lnTo>
                    <a:pt x="2249424" y="115824"/>
                  </a:lnTo>
                  <a:lnTo>
                    <a:pt x="2249424" y="399288"/>
                  </a:lnTo>
                  <a:lnTo>
                    <a:pt x="2570988" y="399288"/>
                  </a:lnTo>
                  <a:lnTo>
                    <a:pt x="2570988" y="115824"/>
                  </a:lnTo>
                  <a:close/>
                </a:path>
                <a:path w="3695700" h="875029">
                  <a:moveTo>
                    <a:pt x="3133344" y="147828"/>
                  </a:moveTo>
                  <a:lnTo>
                    <a:pt x="2811780" y="147828"/>
                  </a:lnTo>
                  <a:lnTo>
                    <a:pt x="2811780" y="356616"/>
                  </a:lnTo>
                  <a:lnTo>
                    <a:pt x="3133344" y="356616"/>
                  </a:lnTo>
                  <a:lnTo>
                    <a:pt x="3133344" y="147828"/>
                  </a:lnTo>
                  <a:close/>
                </a:path>
                <a:path w="3695700" h="875029">
                  <a:moveTo>
                    <a:pt x="3695700" y="178308"/>
                  </a:moveTo>
                  <a:lnTo>
                    <a:pt x="3374136" y="178308"/>
                  </a:lnTo>
                  <a:lnTo>
                    <a:pt x="3374136" y="263652"/>
                  </a:lnTo>
                  <a:lnTo>
                    <a:pt x="3695700" y="263652"/>
                  </a:lnTo>
                  <a:lnTo>
                    <a:pt x="3695700" y="17830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9254" y="5773673"/>
              <a:ext cx="4497705" cy="0"/>
            </a:xfrm>
            <a:custGeom>
              <a:avLst/>
              <a:gdLst/>
              <a:ahLst/>
              <a:cxnLst/>
              <a:rect l="l" t="t" r="r" b="b"/>
              <a:pathLst>
                <a:path w="4497705">
                  <a:moveTo>
                    <a:pt x="0" y="0"/>
                  </a:moveTo>
                  <a:lnTo>
                    <a:pt x="4497324" y="0"/>
                  </a:lnTo>
                </a:path>
              </a:pathLst>
            </a:custGeom>
            <a:ln w="254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8745" y="5664098"/>
              <a:ext cx="217424" cy="12191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9603" y="5646419"/>
              <a:ext cx="219456" cy="12191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08910" y="5632703"/>
              <a:ext cx="229615" cy="12191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68472" y="5618987"/>
              <a:ext cx="235712" cy="12191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35400" y="5605271"/>
              <a:ext cx="225551" cy="1219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97756" y="5591555"/>
              <a:ext cx="223520" cy="1219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57065" y="5577839"/>
              <a:ext cx="231648" cy="12191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22468" y="5564123"/>
              <a:ext cx="225551" cy="1219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5697" y="5519318"/>
              <a:ext cx="223519" cy="1219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46554" y="5407405"/>
              <a:ext cx="229616" cy="12191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92147" y="5348985"/>
              <a:ext cx="257175" cy="12191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54757" y="5272404"/>
              <a:ext cx="255269" cy="12191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18637" y="5214492"/>
              <a:ext cx="251460" cy="12191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79468" y="5179440"/>
              <a:ext cx="255270" cy="12191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38776" y="5119750"/>
              <a:ext cx="264795" cy="12192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14849" y="5078602"/>
              <a:ext cx="230504" cy="12191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8265" y="4972557"/>
              <a:ext cx="280034" cy="12191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1982" y="4892293"/>
              <a:ext cx="226694" cy="1219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198243" y="4864861"/>
              <a:ext cx="240030" cy="12191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53232" y="4819141"/>
              <a:ext cx="259080" cy="12191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35400" y="4791709"/>
              <a:ext cx="223520" cy="1219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03853" y="4786248"/>
              <a:ext cx="209296" cy="12191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73829" y="4756149"/>
              <a:ext cx="188975" cy="12191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4971" y="5842101"/>
              <a:ext cx="262890" cy="12191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23059" y="5842101"/>
              <a:ext cx="272415" cy="12191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89734" y="5842101"/>
              <a:ext cx="262889" cy="12191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50185" y="5842101"/>
              <a:ext cx="266700" cy="12191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313429" y="5842101"/>
              <a:ext cx="264795" cy="12191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73754" y="5842101"/>
              <a:ext cx="270510" cy="12191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437253" y="5842101"/>
              <a:ext cx="266700" cy="12191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97449" y="5842101"/>
              <a:ext cx="272414" cy="12191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96695" y="599998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54864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54864" y="54864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74420" y="5960059"/>
              <a:ext cx="3382263" cy="12191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96695" y="6121907"/>
              <a:ext cx="55244" cy="56515"/>
            </a:xfrm>
            <a:custGeom>
              <a:avLst/>
              <a:gdLst/>
              <a:ahLst/>
              <a:cxnLst/>
              <a:rect l="l" t="t" r="r" b="b"/>
              <a:pathLst>
                <a:path w="55244" h="56514">
                  <a:moveTo>
                    <a:pt x="54864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54864" y="56387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74420" y="6083198"/>
              <a:ext cx="3534917" cy="12192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96695" y="624535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54864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54864" y="54864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74420" y="6206337"/>
              <a:ext cx="4139691" cy="12192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4484" y="3572509"/>
              <a:ext cx="752475" cy="31546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88948" y="3677665"/>
              <a:ext cx="1420367" cy="1844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30322" y="3677665"/>
              <a:ext cx="2235327" cy="1844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24484" y="3903217"/>
              <a:ext cx="3720465" cy="18440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469003" y="3854449"/>
              <a:ext cx="1286128" cy="24536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4484" y="4089145"/>
              <a:ext cx="304038" cy="17373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85088" y="4102861"/>
              <a:ext cx="2079752" cy="15697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24484" y="4243146"/>
              <a:ext cx="302259" cy="15727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83563" y="4243146"/>
              <a:ext cx="1901570" cy="157276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6106477" y="821245"/>
            <a:ext cx="5579745" cy="4453890"/>
            <a:chOff x="6106477" y="821245"/>
            <a:chExt cx="5579745" cy="4453890"/>
          </a:xfrm>
        </p:grpSpPr>
        <p:sp>
          <p:nvSpPr>
            <p:cNvPr id="99" name="object 99"/>
            <p:cNvSpPr/>
            <p:nvPr/>
          </p:nvSpPr>
          <p:spPr>
            <a:xfrm>
              <a:off x="6111240" y="826008"/>
              <a:ext cx="5570220" cy="4444365"/>
            </a:xfrm>
            <a:custGeom>
              <a:avLst/>
              <a:gdLst/>
              <a:ahLst/>
              <a:cxnLst/>
              <a:rect l="l" t="t" r="r" b="b"/>
              <a:pathLst>
                <a:path w="5570220" h="4444365">
                  <a:moveTo>
                    <a:pt x="5225795" y="0"/>
                  </a:moveTo>
                  <a:lnTo>
                    <a:pt x="344424" y="0"/>
                  </a:ln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0" y="4099559"/>
                  </a:lnTo>
                  <a:lnTo>
                    <a:pt x="3143" y="4146301"/>
                  </a:lnTo>
                  <a:lnTo>
                    <a:pt x="12301" y="4191130"/>
                  </a:lnTo>
                  <a:lnTo>
                    <a:pt x="27062" y="4233636"/>
                  </a:lnTo>
                  <a:lnTo>
                    <a:pt x="47018" y="4273408"/>
                  </a:lnTo>
                  <a:lnTo>
                    <a:pt x="71757" y="4310038"/>
                  </a:lnTo>
                  <a:lnTo>
                    <a:pt x="100869" y="4343114"/>
                  </a:lnTo>
                  <a:lnTo>
                    <a:pt x="133945" y="4372226"/>
                  </a:lnTo>
                  <a:lnTo>
                    <a:pt x="170575" y="4396965"/>
                  </a:lnTo>
                  <a:lnTo>
                    <a:pt x="210347" y="4416921"/>
                  </a:lnTo>
                  <a:lnTo>
                    <a:pt x="252853" y="4431682"/>
                  </a:lnTo>
                  <a:lnTo>
                    <a:pt x="297682" y="4440840"/>
                  </a:lnTo>
                  <a:lnTo>
                    <a:pt x="344424" y="4443983"/>
                  </a:lnTo>
                  <a:lnTo>
                    <a:pt x="5225795" y="4443983"/>
                  </a:lnTo>
                  <a:lnTo>
                    <a:pt x="5272537" y="4440840"/>
                  </a:lnTo>
                  <a:lnTo>
                    <a:pt x="5317366" y="4431682"/>
                  </a:lnTo>
                  <a:lnTo>
                    <a:pt x="5359872" y="4416921"/>
                  </a:lnTo>
                  <a:lnTo>
                    <a:pt x="5399644" y="4396965"/>
                  </a:lnTo>
                  <a:lnTo>
                    <a:pt x="5436274" y="4372226"/>
                  </a:lnTo>
                  <a:lnTo>
                    <a:pt x="5469350" y="4343114"/>
                  </a:lnTo>
                  <a:lnTo>
                    <a:pt x="5498462" y="4310038"/>
                  </a:lnTo>
                  <a:lnTo>
                    <a:pt x="5523201" y="4273408"/>
                  </a:lnTo>
                  <a:lnTo>
                    <a:pt x="5543157" y="4233636"/>
                  </a:lnTo>
                  <a:lnTo>
                    <a:pt x="5557918" y="4191130"/>
                  </a:lnTo>
                  <a:lnTo>
                    <a:pt x="5567076" y="4146301"/>
                  </a:lnTo>
                  <a:lnTo>
                    <a:pt x="5570220" y="4099559"/>
                  </a:lnTo>
                  <a:lnTo>
                    <a:pt x="5570220" y="344424"/>
                  </a:lnTo>
                  <a:lnTo>
                    <a:pt x="5567076" y="297682"/>
                  </a:lnTo>
                  <a:lnTo>
                    <a:pt x="5557918" y="252853"/>
                  </a:lnTo>
                  <a:lnTo>
                    <a:pt x="5543157" y="210347"/>
                  </a:lnTo>
                  <a:lnTo>
                    <a:pt x="5523201" y="170575"/>
                  </a:lnTo>
                  <a:lnTo>
                    <a:pt x="5498462" y="133945"/>
                  </a:lnTo>
                  <a:lnTo>
                    <a:pt x="5469350" y="100869"/>
                  </a:lnTo>
                  <a:lnTo>
                    <a:pt x="5436274" y="71757"/>
                  </a:lnTo>
                  <a:lnTo>
                    <a:pt x="5399644" y="47018"/>
                  </a:lnTo>
                  <a:lnTo>
                    <a:pt x="5359872" y="27062"/>
                  </a:lnTo>
                  <a:lnTo>
                    <a:pt x="5317366" y="12301"/>
                  </a:lnTo>
                  <a:lnTo>
                    <a:pt x="5272537" y="3143"/>
                  </a:lnTo>
                  <a:lnTo>
                    <a:pt x="5225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111240" y="826008"/>
              <a:ext cx="5570220" cy="4444365"/>
            </a:xfrm>
            <a:custGeom>
              <a:avLst/>
              <a:gdLst/>
              <a:ahLst/>
              <a:cxnLst/>
              <a:rect l="l" t="t" r="r" b="b"/>
              <a:pathLst>
                <a:path w="5570220" h="4444365">
                  <a:moveTo>
                    <a:pt x="0" y="344424"/>
                  </a:moveTo>
                  <a:lnTo>
                    <a:pt x="3143" y="297682"/>
                  </a:lnTo>
                  <a:lnTo>
                    <a:pt x="12301" y="252853"/>
                  </a:lnTo>
                  <a:lnTo>
                    <a:pt x="27062" y="210347"/>
                  </a:lnTo>
                  <a:lnTo>
                    <a:pt x="47018" y="170575"/>
                  </a:lnTo>
                  <a:lnTo>
                    <a:pt x="71757" y="133945"/>
                  </a:lnTo>
                  <a:lnTo>
                    <a:pt x="100869" y="100869"/>
                  </a:lnTo>
                  <a:lnTo>
                    <a:pt x="133945" y="71757"/>
                  </a:lnTo>
                  <a:lnTo>
                    <a:pt x="170575" y="47018"/>
                  </a:lnTo>
                  <a:lnTo>
                    <a:pt x="210347" y="27062"/>
                  </a:lnTo>
                  <a:lnTo>
                    <a:pt x="252853" y="12301"/>
                  </a:lnTo>
                  <a:lnTo>
                    <a:pt x="297682" y="3143"/>
                  </a:lnTo>
                  <a:lnTo>
                    <a:pt x="344424" y="0"/>
                  </a:lnTo>
                  <a:lnTo>
                    <a:pt x="5225795" y="0"/>
                  </a:lnTo>
                  <a:lnTo>
                    <a:pt x="5272537" y="3143"/>
                  </a:lnTo>
                  <a:lnTo>
                    <a:pt x="5317366" y="12301"/>
                  </a:lnTo>
                  <a:lnTo>
                    <a:pt x="5359872" y="27062"/>
                  </a:lnTo>
                  <a:lnTo>
                    <a:pt x="5399644" y="47018"/>
                  </a:lnTo>
                  <a:lnTo>
                    <a:pt x="5436274" y="71757"/>
                  </a:lnTo>
                  <a:lnTo>
                    <a:pt x="5469350" y="100869"/>
                  </a:lnTo>
                  <a:lnTo>
                    <a:pt x="5498462" y="133945"/>
                  </a:lnTo>
                  <a:lnTo>
                    <a:pt x="5523201" y="170575"/>
                  </a:lnTo>
                  <a:lnTo>
                    <a:pt x="5543157" y="210347"/>
                  </a:lnTo>
                  <a:lnTo>
                    <a:pt x="5557918" y="252853"/>
                  </a:lnTo>
                  <a:lnTo>
                    <a:pt x="5567076" y="297682"/>
                  </a:lnTo>
                  <a:lnTo>
                    <a:pt x="5570220" y="344424"/>
                  </a:lnTo>
                  <a:lnTo>
                    <a:pt x="5570220" y="4099559"/>
                  </a:lnTo>
                  <a:lnTo>
                    <a:pt x="5567076" y="4146301"/>
                  </a:lnTo>
                  <a:lnTo>
                    <a:pt x="5557918" y="4191130"/>
                  </a:lnTo>
                  <a:lnTo>
                    <a:pt x="5543157" y="4233636"/>
                  </a:lnTo>
                  <a:lnTo>
                    <a:pt x="5523201" y="4273408"/>
                  </a:lnTo>
                  <a:lnTo>
                    <a:pt x="5498462" y="4310038"/>
                  </a:lnTo>
                  <a:lnTo>
                    <a:pt x="5469350" y="4343114"/>
                  </a:lnTo>
                  <a:lnTo>
                    <a:pt x="5436274" y="4372226"/>
                  </a:lnTo>
                  <a:lnTo>
                    <a:pt x="5399644" y="4396965"/>
                  </a:lnTo>
                  <a:lnTo>
                    <a:pt x="5359872" y="4416921"/>
                  </a:lnTo>
                  <a:lnTo>
                    <a:pt x="5317366" y="4431682"/>
                  </a:lnTo>
                  <a:lnTo>
                    <a:pt x="5272537" y="4440840"/>
                  </a:lnTo>
                  <a:lnTo>
                    <a:pt x="5225795" y="4443983"/>
                  </a:lnTo>
                  <a:lnTo>
                    <a:pt x="344424" y="4443983"/>
                  </a:lnTo>
                  <a:lnTo>
                    <a:pt x="297682" y="4440840"/>
                  </a:lnTo>
                  <a:lnTo>
                    <a:pt x="252853" y="4431682"/>
                  </a:lnTo>
                  <a:lnTo>
                    <a:pt x="210347" y="4416921"/>
                  </a:lnTo>
                  <a:lnTo>
                    <a:pt x="170575" y="4396965"/>
                  </a:lnTo>
                  <a:lnTo>
                    <a:pt x="133945" y="4372226"/>
                  </a:lnTo>
                  <a:lnTo>
                    <a:pt x="100869" y="4343114"/>
                  </a:lnTo>
                  <a:lnTo>
                    <a:pt x="71757" y="4310038"/>
                  </a:lnTo>
                  <a:lnTo>
                    <a:pt x="47018" y="4273408"/>
                  </a:lnTo>
                  <a:lnTo>
                    <a:pt x="27062" y="4233636"/>
                  </a:lnTo>
                  <a:lnTo>
                    <a:pt x="12301" y="4191130"/>
                  </a:lnTo>
                  <a:lnTo>
                    <a:pt x="3143" y="4146301"/>
                  </a:lnTo>
                  <a:lnTo>
                    <a:pt x="0" y="4099559"/>
                  </a:lnTo>
                  <a:lnTo>
                    <a:pt x="0" y="344424"/>
                  </a:lnTo>
                  <a:close/>
                </a:path>
              </a:pathLst>
            </a:custGeom>
            <a:ln w="9525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34556" y="3014472"/>
              <a:ext cx="4264660" cy="1010919"/>
            </a:xfrm>
            <a:custGeom>
              <a:avLst/>
              <a:gdLst/>
              <a:ahLst/>
              <a:cxnLst/>
              <a:rect l="l" t="t" r="r" b="b"/>
              <a:pathLst>
                <a:path w="4264659" h="1010920">
                  <a:moveTo>
                    <a:pt x="0" y="1010411"/>
                  </a:moveTo>
                  <a:lnTo>
                    <a:pt x="2619755" y="1010411"/>
                  </a:lnTo>
                </a:path>
                <a:path w="4264659" h="1010920">
                  <a:moveTo>
                    <a:pt x="2863596" y="1010411"/>
                  </a:moveTo>
                  <a:lnTo>
                    <a:pt x="3227832" y="1010411"/>
                  </a:lnTo>
                </a:path>
                <a:path w="4264659" h="1010920">
                  <a:moveTo>
                    <a:pt x="3471672" y="1010411"/>
                  </a:moveTo>
                  <a:lnTo>
                    <a:pt x="3837432" y="1010411"/>
                  </a:lnTo>
                </a:path>
                <a:path w="4264659" h="1010920">
                  <a:moveTo>
                    <a:pt x="4081272" y="1010411"/>
                  </a:moveTo>
                  <a:lnTo>
                    <a:pt x="4264152" y="1010411"/>
                  </a:lnTo>
                </a:path>
                <a:path w="4264659" h="1010920">
                  <a:moveTo>
                    <a:pt x="0" y="505967"/>
                  </a:moveTo>
                  <a:lnTo>
                    <a:pt x="3227832" y="505967"/>
                  </a:lnTo>
                </a:path>
                <a:path w="4264659" h="1010920">
                  <a:moveTo>
                    <a:pt x="3471672" y="505967"/>
                  </a:moveTo>
                  <a:lnTo>
                    <a:pt x="3837432" y="505967"/>
                  </a:lnTo>
                </a:path>
                <a:path w="4264659" h="1010920">
                  <a:moveTo>
                    <a:pt x="4081272" y="505967"/>
                  </a:moveTo>
                  <a:lnTo>
                    <a:pt x="4264152" y="505967"/>
                  </a:lnTo>
                </a:path>
                <a:path w="4264659" h="1010920">
                  <a:moveTo>
                    <a:pt x="0" y="0"/>
                  </a:moveTo>
                  <a:lnTo>
                    <a:pt x="3837432" y="0"/>
                  </a:lnTo>
                </a:path>
                <a:path w="4264659" h="1010920">
                  <a:moveTo>
                    <a:pt x="4081272" y="0"/>
                  </a:moveTo>
                  <a:lnTo>
                    <a:pt x="4264152" y="0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17436" y="3564635"/>
              <a:ext cx="3898900" cy="966469"/>
            </a:xfrm>
            <a:custGeom>
              <a:avLst/>
              <a:gdLst/>
              <a:ahLst/>
              <a:cxnLst/>
              <a:rect l="l" t="t" r="r" b="b"/>
              <a:pathLst>
                <a:path w="3898900" h="966470">
                  <a:moveTo>
                    <a:pt x="242316" y="789432"/>
                  </a:moveTo>
                  <a:lnTo>
                    <a:pt x="0" y="789432"/>
                  </a:lnTo>
                  <a:lnTo>
                    <a:pt x="0" y="966216"/>
                  </a:lnTo>
                  <a:lnTo>
                    <a:pt x="242316" y="966216"/>
                  </a:lnTo>
                  <a:lnTo>
                    <a:pt x="242316" y="789432"/>
                  </a:lnTo>
                  <a:close/>
                </a:path>
                <a:path w="3898900" h="966470">
                  <a:moveTo>
                    <a:pt x="851916" y="768096"/>
                  </a:moveTo>
                  <a:lnTo>
                    <a:pt x="608076" y="768096"/>
                  </a:lnTo>
                  <a:lnTo>
                    <a:pt x="608076" y="966216"/>
                  </a:lnTo>
                  <a:lnTo>
                    <a:pt x="851916" y="966216"/>
                  </a:lnTo>
                  <a:lnTo>
                    <a:pt x="851916" y="768096"/>
                  </a:lnTo>
                  <a:close/>
                </a:path>
                <a:path w="3898900" h="966470">
                  <a:moveTo>
                    <a:pt x="1461516" y="765048"/>
                  </a:moveTo>
                  <a:lnTo>
                    <a:pt x="1217676" y="765048"/>
                  </a:lnTo>
                  <a:lnTo>
                    <a:pt x="1217676" y="966216"/>
                  </a:lnTo>
                  <a:lnTo>
                    <a:pt x="1461516" y="966216"/>
                  </a:lnTo>
                  <a:lnTo>
                    <a:pt x="1461516" y="765048"/>
                  </a:lnTo>
                  <a:close/>
                </a:path>
                <a:path w="3898900" h="966470">
                  <a:moveTo>
                    <a:pt x="2071116" y="751332"/>
                  </a:moveTo>
                  <a:lnTo>
                    <a:pt x="1827276" y="751332"/>
                  </a:lnTo>
                  <a:lnTo>
                    <a:pt x="1827276" y="966216"/>
                  </a:lnTo>
                  <a:lnTo>
                    <a:pt x="2071116" y="966216"/>
                  </a:lnTo>
                  <a:lnTo>
                    <a:pt x="2071116" y="751332"/>
                  </a:lnTo>
                  <a:close/>
                </a:path>
                <a:path w="3898900" h="966470">
                  <a:moveTo>
                    <a:pt x="2680716" y="515112"/>
                  </a:moveTo>
                  <a:lnTo>
                    <a:pt x="2436876" y="515112"/>
                  </a:lnTo>
                  <a:lnTo>
                    <a:pt x="2436876" y="966216"/>
                  </a:lnTo>
                  <a:lnTo>
                    <a:pt x="2680716" y="966216"/>
                  </a:lnTo>
                  <a:lnTo>
                    <a:pt x="2680716" y="515112"/>
                  </a:lnTo>
                  <a:close/>
                </a:path>
                <a:path w="3898900" h="966470">
                  <a:moveTo>
                    <a:pt x="3288792" y="275844"/>
                  </a:moveTo>
                  <a:lnTo>
                    <a:pt x="3044952" y="275844"/>
                  </a:lnTo>
                  <a:lnTo>
                    <a:pt x="3044952" y="966216"/>
                  </a:lnTo>
                  <a:lnTo>
                    <a:pt x="3288792" y="966216"/>
                  </a:lnTo>
                  <a:lnTo>
                    <a:pt x="3288792" y="275844"/>
                  </a:lnTo>
                  <a:close/>
                </a:path>
                <a:path w="3898900" h="966470">
                  <a:moveTo>
                    <a:pt x="3898392" y="0"/>
                  </a:moveTo>
                  <a:lnTo>
                    <a:pt x="3654552" y="0"/>
                  </a:lnTo>
                  <a:lnTo>
                    <a:pt x="3654552" y="966216"/>
                  </a:lnTo>
                  <a:lnTo>
                    <a:pt x="3898392" y="966216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17436" y="3352799"/>
              <a:ext cx="3898900" cy="1001394"/>
            </a:xfrm>
            <a:custGeom>
              <a:avLst/>
              <a:gdLst/>
              <a:ahLst/>
              <a:cxnLst/>
              <a:rect l="l" t="t" r="r" b="b"/>
              <a:pathLst>
                <a:path w="3898900" h="1001395">
                  <a:moveTo>
                    <a:pt x="242316" y="963168"/>
                  </a:moveTo>
                  <a:lnTo>
                    <a:pt x="0" y="963168"/>
                  </a:lnTo>
                  <a:lnTo>
                    <a:pt x="0" y="1001268"/>
                  </a:lnTo>
                  <a:lnTo>
                    <a:pt x="242316" y="1001268"/>
                  </a:lnTo>
                  <a:lnTo>
                    <a:pt x="242316" y="963168"/>
                  </a:lnTo>
                  <a:close/>
                </a:path>
                <a:path w="3898900" h="1001395">
                  <a:moveTo>
                    <a:pt x="851916" y="937260"/>
                  </a:moveTo>
                  <a:lnTo>
                    <a:pt x="608076" y="937260"/>
                  </a:lnTo>
                  <a:lnTo>
                    <a:pt x="608076" y="979932"/>
                  </a:lnTo>
                  <a:lnTo>
                    <a:pt x="851916" y="979932"/>
                  </a:lnTo>
                  <a:lnTo>
                    <a:pt x="851916" y="937260"/>
                  </a:lnTo>
                  <a:close/>
                </a:path>
                <a:path w="3898900" h="1001395">
                  <a:moveTo>
                    <a:pt x="1461516" y="932688"/>
                  </a:moveTo>
                  <a:lnTo>
                    <a:pt x="1217676" y="932688"/>
                  </a:lnTo>
                  <a:lnTo>
                    <a:pt x="1217676" y="976884"/>
                  </a:lnTo>
                  <a:lnTo>
                    <a:pt x="1461516" y="976884"/>
                  </a:lnTo>
                  <a:lnTo>
                    <a:pt x="1461516" y="932688"/>
                  </a:lnTo>
                  <a:close/>
                </a:path>
                <a:path w="3898900" h="1001395">
                  <a:moveTo>
                    <a:pt x="2071116" y="917448"/>
                  </a:moveTo>
                  <a:lnTo>
                    <a:pt x="1827276" y="917448"/>
                  </a:lnTo>
                  <a:lnTo>
                    <a:pt x="1827276" y="963168"/>
                  </a:lnTo>
                  <a:lnTo>
                    <a:pt x="2071116" y="963168"/>
                  </a:lnTo>
                  <a:lnTo>
                    <a:pt x="2071116" y="917448"/>
                  </a:lnTo>
                  <a:close/>
                </a:path>
                <a:path w="3898900" h="1001395">
                  <a:moveTo>
                    <a:pt x="2680716" y="627888"/>
                  </a:moveTo>
                  <a:lnTo>
                    <a:pt x="2436876" y="627888"/>
                  </a:lnTo>
                  <a:lnTo>
                    <a:pt x="2436876" y="726948"/>
                  </a:lnTo>
                  <a:lnTo>
                    <a:pt x="2680716" y="726948"/>
                  </a:lnTo>
                  <a:lnTo>
                    <a:pt x="2680716" y="627888"/>
                  </a:lnTo>
                  <a:close/>
                </a:path>
                <a:path w="3898900" h="1001395">
                  <a:moveTo>
                    <a:pt x="3288792" y="336804"/>
                  </a:moveTo>
                  <a:lnTo>
                    <a:pt x="3044952" y="336804"/>
                  </a:lnTo>
                  <a:lnTo>
                    <a:pt x="3044952" y="487680"/>
                  </a:lnTo>
                  <a:lnTo>
                    <a:pt x="3288792" y="487680"/>
                  </a:lnTo>
                  <a:lnTo>
                    <a:pt x="3288792" y="336804"/>
                  </a:lnTo>
                  <a:close/>
                </a:path>
                <a:path w="3898900" h="1001395">
                  <a:moveTo>
                    <a:pt x="3898392" y="0"/>
                  </a:moveTo>
                  <a:lnTo>
                    <a:pt x="3654552" y="0"/>
                  </a:lnTo>
                  <a:lnTo>
                    <a:pt x="3654552" y="211836"/>
                  </a:lnTo>
                  <a:lnTo>
                    <a:pt x="3898392" y="211836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17436" y="3139439"/>
              <a:ext cx="3898900" cy="1176655"/>
            </a:xfrm>
            <a:custGeom>
              <a:avLst/>
              <a:gdLst/>
              <a:ahLst/>
              <a:cxnLst/>
              <a:rect l="l" t="t" r="r" b="b"/>
              <a:pathLst>
                <a:path w="3898900" h="1176654">
                  <a:moveTo>
                    <a:pt x="242316" y="1136904"/>
                  </a:moveTo>
                  <a:lnTo>
                    <a:pt x="0" y="1136904"/>
                  </a:lnTo>
                  <a:lnTo>
                    <a:pt x="0" y="1176528"/>
                  </a:lnTo>
                  <a:lnTo>
                    <a:pt x="242316" y="1176528"/>
                  </a:lnTo>
                  <a:lnTo>
                    <a:pt x="242316" y="1136904"/>
                  </a:lnTo>
                  <a:close/>
                </a:path>
                <a:path w="3898900" h="1176654">
                  <a:moveTo>
                    <a:pt x="851916" y="1106424"/>
                  </a:moveTo>
                  <a:lnTo>
                    <a:pt x="608076" y="1106424"/>
                  </a:lnTo>
                  <a:lnTo>
                    <a:pt x="608076" y="1150620"/>
                  </a:lnTo>
                  <a:lnTo>
                    <a:pt x="851916" y="1150620"/>
                  </a:lnTo>
                  <a:lnTo>
                    <a:pt x="851916" y="1106424"/>
                  </a:lnTo>
                  <a:close/>
                </a:path>
                <a:path w="3898900" h="1176654">
                  <a:moveTo>
                    <a:pt x="1461516" y="1101852"/>
                  </a:moveTo>
                  <a:lnTo>
                    <a:pt x="1217676" y="1101852"/>
                  </a:lnTo>
                  <a:lnTo>
                    <a:pt x="1217676" y="1146048"/>
                  </a:lnTo>
                  <a:lnTo>
                    <a:pt x="1461516" y="1146048"/>
                  </a:lnTo>
                  <a:lnTo>
                    <a:pt x="1461516" y="1101852"/>
                  </a:lnTo>
                  <a:close/>
                </a:path>
                <a:path w="3898900" h="1176654">
                  <a:moveTo>
                    <a:pt x="2071116" y="1083564"/>
                  </a:moveTo>
                  <a:lnTo>
                    <a:pt x="1827276" y="1083564"/>
                  </a:lnTo>
                  <a:lnTo>
                    <a:pt x="1827276" y="1130808"/>
                  </a:lnTo>
                  <a:lnTo>
                    <a:pt x="2071116" y="1130808"/>
                  </a:lnTo>
                  <a:lnTo>
                    <a:pt x="2071116" y="1083564"/>
                  </a:lnTo>
                  <a:close/>
                </a:path>
                <a:path w="3898900" h="1176654">
                  <a:moveTo>
                    <a:pt x="2680716" y="742188"/>
                  </a:moveTo>
                  <a:lnTo>
                    <a:pt x="2436876" y="742188"/>
                  </a:lnTo>
                  <a:lnTo>
                    <a:pt x="2436876" y="841248"/>
                  </a:lnTo>
                  <a:lnTo>
                    <a:pt x="2680716" y="841248"/>
                  </a:lnTo>
                  <a:lnTo>
                    <a:pt x="2680716" y="742188"/>
                  </a:lnTo>
                  <a:close/>
                </a:path>
                <a:path w="3898900" h="1176654">
                  <a:moveTo>
                    <a:pt x="3288792" y="397764"/>
                  </a:moveTo>
                  <a:lnTo>
                    <a:pt x="3044952" y="397764"/>
                  </a:lnTo>
                  <a:lnTo>
                    <a:pt x="3044952" y="550164"/>
                  </a:lnTo>
                  <a:lnTo>
                    <a:pt x="3288792" y="550164"/>
                  </a:lnTo>
                  <a:lnTo>
                    <a:pt x="3288792" y="397764"/>
                  </a:lnTo>
                  <a:close/>
                </a:path>
                <a:path w="3898900" h="1176654">
                  <a:moveTo>
                    <a:pt x="3898392" y="0"/>
                  </a:moveTo>
                  <a:lnTo>
                    <a:pt x="3654552" y="0"/>
                  </a:lnTo>
                  <a:lnTo>
                    <a:pt x="3654552" y="213360"/>
                  </a:lnTo>
                  <a:lnTo>
                    <a:pt x="3898392" y="213360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17436" y="2929127"/>
              <a:ext cx="3898900" cy="1347470"/>
            </a:xfrm>
            <a:custGeom>
              <a:avLst/>
              <a:gdLst/>
              <a:ahLst/>
              <a:cxnLst/>
              <a:rect l="l" t="t" r="r" b="b"/>
              <a:pathLst>
                <a:path w="3898900" h="1347470">
                  <a:moveTo>
                    <a:pt x="242316" y="1309116"/>
                  </a:moveTo>
                  <a:lnTo>
                    <a:pt x="0" y="1309116"/>
                  </a:lnTo>
                  <a:lnTo>
                    <a:pt x="0" y="1347216"/>
                  </a:lnTo>
                  <a:lnTo>
                    <a:pt x="242316" y="1347216"/>
                  </a:lnTo>
                  <a:lnTo>
                    <a:pt x="242316" y="1309116"/>
                  </a:lnTo>
                  <a:close/>
                </a:path>
                <a:path w="3898900" h="1347470">
                  <a:moveTo>
                    <a:pt x="851916" y="1274064"/>
                  </a:moveTo>
                  <a:lnTo>
                    <a:pt x="608076" y="1274064"/>
                  </a:lnTo>
                  <a:lnTo>
                    <a:pt x="608076" y="1316736"/>
                  </a:lnTo>
                  <a:lnTo>
                    <a:pt x="851916" y="1316736"/>
                  </a:lnTo>
                  <a:lnTo>
                    <a:pt x="851916" y="1274064"/>
                  </a:lnTo>
                  <a:close/>
                </a:path>
                <a:path w="3898900" h="1347470">
                  <a:moveTo>
                    <a:pt x="1461516" y="1267968"/>
                  </a:moveTo>
                  <a:lnTo>
                    <a:pt x="1217676" y="1267968"/>
                  </a:lnTo>
                  <a:lnTo>
                    <a:pt x="1217676" y="1312164"/>
                  </a:lnTo>
                  <a:lnTo>
                    <a:pt x="1461516" y="1312164"/>
                  </a:lnTo>
                  <a:lnTo>
                    <a:pt x="1461516" y="1267968"/>
                  </a:lnTo>
                  <a:close/>
                </a:path>
                <a:path w="3898900" h="1347470">
                  <a:moveTo>
                    <a:pt x="2071116" y="1246632"/>
                  </a:moveTo>
                  <a:lnTo>
                    <a:pt x="1827276" y="1246632"/>
                  </a:lnTo>
                  <a:lnTo>
                    <a:pt x="1827276" y="1293876"/>
                  </a:lnTo>
                  <a:lnTo>
                    <a:pt x="2071116" y="1293876"/>
                  </a:lnTo>
                  <a:lnTo>
                    <a:pt x="2071116" y="1246632"/>
                  </a:lnTo>
                  <a:close/>
                </a:path>
                <a:path w="3898900" h="1347470">
                  <a:moveTo>
                    <a:pt x="2680716" y="853440"/>
                  </a:moveTo>
                  <a:lnTo>
                    <a:pt x="2436876" y="853440"/>
                  </a:lnTo>
                  <a:lnTo>
                    <a:pt x="2436876" y="952500"/>
                  </a:lnTo>
                  <a:lnTo>
                    <a:pt x="2680716" y="952500"/>
                  </a:lnTo>
                  <a:lnTo>
                    <a:pt x="2680716" y="853440"/>
                  </a:lnTo>
                  <a:close/>
                </a:path>
                <a:path w="3898900" h="1347470">
                  <a:moveTo>
                    <a:pt x="3288792" y="457200"/>
                  </a:moveTo>
                  <a:lnTo>
                    <a:pt x="3044952" y="457200"/>
                  </a:lnTo>
                  <a:lnTo>
                    <a:pt x="3044952" y="608076"/>
                  </a:lnTo>
                  <a:lnTo>
                    <a:pt x="3288792" y="608076"/>
                  </a:lnTo>
                  <a:lnTo>
                    <a:pt x="3288792" y="457200"/>
                  </a:lnTo>
                  <a:close/>
                </a:path>
                <a:path w="3898900" h="1347470">
                  <a:moveTo>
                    <a:pt x="3898392" y="0"/>
                  </a:moveTo>
                  <a:lnTo>
                    <a:pt x="3654552" y="0"/>
                  </a:lnTo>
                  <a:lnTo>
                    <a:pt x="3654552" y="210312"/>
                  </a:lnTo>
                  <a:lnTo>
                    <a:pt x="3898392" y="210312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17436" y="2634995"/>
              <a:ext cx="3898900" cy="1603375"/>
            </a:xfrm>
            <a:custGeom>
              <a:avLst/>
              <a:gdLst/>
              <a:ahLst/>
              <a:cxnLst/>
              <a:rect l="l" t="t" r="r" b="b"/>
              <a:pathLst>
                <a:path w="3898900" h="1603375">
                  <a:moveTo>
                    <a:pt x="242316" y="1519428"/>
                  </a:moveTo>
                  <a:lnTo>
                    <a:pt x="0" y="1519428"/>
                  </a:lnTo>
                  <a:lnTo>
                    <a:pt x="0" y="1603248"/>
                  </a:lnTo>
                  <a:lnTo>
                    <a:pt x="242316" y="1603248"/>
                  </a:lnTo>
                  <a:lnTo>
                    <a:pt x="242316" y="1519428"/>
                  </a:lnTo>
                  <a:close/>
                </a:path>
                <a:path w="3898900" h="1603375">
                  <a:moveTo>
                    <a:pt x="851916" y="1475232"/>
                  </a:moveTo>
                  <a:lnTo>
                    <a:pt x="608076" y="1475232"/>
                  </a:lnTo>
                  <a:lnTo>
                    <a:pt x="608076" y="1568196"/>
                  </a:lnTo>
                  <a:lnTo>
                    <a:pt x="851916" y="1568196"/>
                  </a:lnTo>
                  <a:lnTo>
                    <a:pt x="851916" y="1475232"/>
                  </a:lnTo>
                  <a:close/>
                </a:path>
                <a:path w="3898900" h="1603375">
                  <a:moveTo>
                    <a:pt x="1461516" y="1467612"/>
                  </a:moveTo>
                  <a:lnTo>
                    <a:pt x="1217676" y="1467612"/>
                  </a:lnTo>
                  <a:lnTo>
                    <a:pt x="1217676" y="1562100"/>
                  </a:lnTo>
                  <a:lnTo>
                    <a:pt x="1461516" y="1562100"/>
                  </a:lnTo>
                  <a:lnTo>
                    <a:pt x="1461516" y="1467612"/>
                  </a:lnTo>
                  <a:close/>
                </a:path>
                <a:path w="3898900" h="1603375">
                  <a:moveTo>
                    <a:pt x="2071116" y="1440180"/>
                  </a:moveTo>
                  <a:lnTo>
                    <a:pt x="1827276" y="1440180"/>
                  </a:lnTo>
                  <a:lnTo>
                    <a:pt x="1827276" y="1540764"/>
                  </a:lnTo>
                  <a:lnTo>
                    <a:pt x="2071116" y="1540764"/>
                  </a:lnTo>
                  <a:lnTo>
                    <a:pt x="2071116" y="1440180"/>
                  </a:lnTo>
                  <a:close/>
                </a:path>
                <a:path w="3898900" h="1603375">
                  <a:moveTo>
                    <a:pt x="2680716" y="934224"/>
                  </a:moveTo>
                  <a:lnTo>
                    <a:pt x="2436876" y="934224"/>
                  </a:lnTo>
                  <a:lnTo>
                    <a:pt x="2436876" y="1147572"/>
                  </a:lnTo>
                  <a:lnTo>
                    <a:pt x="2680716" y="1147572"/>
                  </a:lnTo>
                  <a:lnTo>
                    <a:pt x="2680716" y="934224"/>
                  </a:lnTo>
                  <a:close/>
                </a:path>
                <a:path w="3898900" h="1603375">
                  <a:moveTo>
                    <a:pt x="3288792" y="425196"/>
                  </a:moveTo>
                  <a:lnTo>
                    <a:pt x="3044952" y="425196"/>
                  </a:lnTo>
                  <a:lnTo>
                    <a:pt x="3044952" y="751332"/>
                  </a:lnTo>
                  <a:lnTo>
                    <a:pt x="3288792" y="751332"/>
                  </a:lnTo>
                  <a:lnTo>
                    <a:pt x="3288792" y="425196"/>
                  </a:lnTo>
                  <a:close/>
                </a:path>
                <a:path w="3898900" h="1603375">
                  <a:moveTo>
                    <a:pt x="3898392" y="0"/>
                  </a:moveTo>
                  <a:lnTo>
                    <a:pt x="3654552" y="0"/>
                  </a:lnTo>
                  <a:lnTo>
                    <a:pt x="3654552" y="294132"/>
                  </a:lnTo>
                  <a:lnTo>
                    <a:pt x="3898392" y="294132"/>
                  </a:lnTo>
                  <a:lnTo>
                    <a:pt x="389839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34556" y="4530852"/>
              <a:ext cx="4264660" cy="0"/>
            </a:xfrm>
            <a:custGeom>
              <a:avLst/>
              <a:gdLst/>
              <a:ahLst/>
              <a:cxnLst/>
              <a:rect l="l" t="t" r="r" b="b"/>
              <a:pathLst>
                <a:path w="4264659">
                  <a:moveTo>
                    <a:pt x="0" y="0"/>
                  </a:moveTo>
                  <a:lnTo>
                    <a:pt x="4264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30263" y="4598797"/>
              <a:ext cx="272415" cy="12191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43800" y="4598797"/>
              <a:ext cx="262890" cy="12191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51241" y="4598797"/>
              <a:ext cx="266700" cy="12191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761476" y="4598797"/>
              <a:ext cx="264795" cy="1219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368663" y="4598797"/>
              <a:ext cx="270509" cy="12191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979152" y="4598797"/>
              <a:ext cx="266700" cy="12191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586339" y="4598797"/>
              <a:ext cx="272415" cy="12191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240776" y="2355341"/>
              <a:ext cx="85725" cy="688975"/>
            </a:xfrm>
            <a:custGeom>
              <a:avLst/>
              <a:gdLst/>
              <a:ahLst/>
              <a:cxnLst/>
              <a:rect l="l" t="t" r="r" b="b"/>
              <a:pathLst>
                <a:path w="85725" h="688975">
                  <a:moveTo>
                    <a:pt x="28582" y="605637"/>
                  </a:moveTo>
                  <a:lnTo>
                    <a:pt x="26253" y="606107"/>
                  </a:lnTo>
                  <a:lnTo>
                    <a:pt x="12604" y="615283"/>
                  </a:lnTo>
                  <a:lnTo>
                    <a:pt x="3385" y="628888"/>
                  </a:lnTo>
                  <a:lnTo>
                    <a:pt x="0" y="645541"/>
                  </a:lnTo>
                  <a:lnTo>
                    <a:pt x="3385" y="662267"/>
                  </a:lnTo>
                  <a:lnTo>
                    <a:pt x="12604" y="675909"/>
                  </a:lnTo>
                  <a:lnTo>
                    <a:pt x="26253" y="685099"/>
                  </a:lnTo>
                  <a:lnTo>
                    <a:pt x="42925" y="688467"/>
                  </a:lnTo>
                  <a:lnTo>
                    <a:pt x="59578" y="685099"/>
                  </a:lnTo>
                  <a:lnTo>
                    <a:pt x="73183" y="675909"/>
                  </a:lnTo>
                  <a:lnTo>
                    <a:pt x="82359" y="662267"/>
                  </a:lnTo>
                  <a:lnTo>
                    <a:pt x="85725" y="645541"/>
                  </a:lnTo>
                  <a:lnTo>
                    <a:pt x="28575" y="645541"/>
                  </a:lnTo>
                  <a:lnTo>
                    <a:pt x="28582" y="605637"/>
                  </a:lnTo>
                  <a:close/>
                </a:path>
                <a:path w="85725" h="688975">
                  <a:moveTo>
                    <a:pt x="42925" y="602742"/>
                  </a:moveTo>
                  <a:lnTo>
                    <a:pt x="28677" y="605618"/>
                  </a:lnTo>
                  <a:lnTo>
                    <a:pt x="28575" y="645541"/>
                  </a:lnTo>
                  <a:lnTo>
                    <a:pt x="57150" y="645541"/>
                  </a:lnTo>
                  <a:lnTo>
                    <a:pt x="57157" y="605618"/>
                  </a:lnTo>
                  <a:lnTo>
                    <a:pt x="42925" y="602742"/>
                  </a:lnTo>
                  <a:close/>
                </a:path>
                <a:path w="85725" h="688975">
                  <a:moveTo>
                    <a:pt x="57157" y="605618"/>
                  </a:moveTo>
                  <a:lnTo>
                    <a:pt x="57150" y="645541"/>
                  </a:lnTo>
                  <a:lnTo>
                    <a:pt x="85725" y="645541"/>
                  </a:lnTo>
                  <a:lnTo>
                    <a:pt x="82359" y="628888"/>
                  </a:lnTo>
                  <a:lnTo>
                    <a:pt x="73183" y="615283"/>
                  </a:lnTo>
                  <a:lnTo>
                    <a:pt x="59578" y="606107"/>
                  </a:lnTo>
                  <a:lnTo>
                    <a:pt x="57157" y="605618"/>
                  </a:lnTo>
                  <a:close/>
                </a:path>
                <a:path w="85725" h="688975">
                  <a:moveTo>
                    <a:pt x="57276" y="0"/>
                  </a:moveTo>
                  <a:lnTo>
                    <a:pt x="28701" y="0"/>
                  </a:lnTo>
                  <a:lnTo>
                    <a:pt x="28582" y="605637"/>
                  </a:lnTo>
                  <a:lnTo>
                    <a:pt x="42925" y="602742"/>
                  </a:lnTo>
                  <a:lnTo>
                    <a:pt x="57158" y="602742"/>
                  </a:lnTo>
                  <a:lnTo>
                    <a:pt x="57276" y="0"/>
                  </a:lnTo>
                  <a:close/>
                </a:path>
                <a:path w="85725" h="688975">
                  <a:moveTo>
                    <a:pt x="57158" y="602742"/>
                  </a:moveTo>
                  <a:lnTo>
                    <a:pt x="42925" y="602742"/>
                  </a:lnTo>
                  <a:lnTo>
                    <a:pt x="57157" y="605618"/>
                  </a:lnTo>
                  <a:lnTo>
                    <a:pt x="57158" y="602742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523355" y="1983994"/>
              <a:ext cx="3812158" cy="15697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62572" y="4835652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649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6492" y="76200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42988" y="4842383"/>
              <a:ext cx="1222552" cy="12191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862572" y="4946904"/>
              <a:ext cx="127000" cy="78105"/>
            </a:xfrm>
            <a:custGeom>
              <a:avLst/>
              <a:gdLst/>
              <a:ahLst/>
              <a:cxnLst/>
              <a:rect l="l" t="t" r="r" b="b"/>
              <a:pathLst>
                <a:path w="127000" h="78104">
                  <a:moveTo>
                    <a:pt x="126492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126492" y="77724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142988" y="4947538"/>
              <a:ext cx="982891" cy="12191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862572" y="5059679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649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26492" y="76200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142988" y="5059044"/>
              <a:ext cx="740194" cy="12191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959596" y="4849367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126492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126492" y="76199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240266" y="4842002"/>
              <a:ext cx="546950" cy="121919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959596" y="4952999"/>
              <a:ext cx="127000" cy="78105"/>
            </a:xfrm>
            <a:custGeom>
              <a:avLst/>
              <a:gdLst/>
              <a:ahLst/>
              <a:cxnLst/>
              <a:rect l="l" t="t" r="r" b="b"/>
              <a:pathLst>
                <a:path w="127000" h="78104">
                  <a:moveTo>
                    <a:pt x="126492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126492" y="77724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240266" y="4946599"/>
              <a:ext cx="1292859" cy="12222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29374" y="4031615"/>
              <a:ext cx="265175" cy="12191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533767" y="3885946"/>
              <a:ext cx="252374" cy="12191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154924" y="3865499"/>
              <a:ext cx="257860" cy="12191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783701" y="3852925"/>
              <a:ext cx="267004" cy="12191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370441" y="3406775"/>
              <a:ext cx="288950" cy="12192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997186" y="2901696"/>
              <a:ext cx="279806" cy="12192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603357" y="2512187"/>
              <a:ext cx="265175" cy="121920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568440" y="2732531"/>
              <a:ext cx="3124200" cy="387350"/>
            </a:xfrm>
            <a:custGeom>
              <a:avLst/>
              <a:gdLst/>
              <a:ahLst/>
              <a:cxnLst/>
              <a:rect l="l" t="t" r="r" b="b"/>
              <a:pathLst>
                <a:path w="3124200" h="387350">
                  <a:moveTo>
                    <a:pt x="2930652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7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5"/>
                  </a:lnTo>
                  <a:lnTo>
                    <a:pt x="2930652" y="387095"/>
                  </a:lnTo>
                  <a:lnTo>
                    <a:pt x="2975043" y="381986"/>
                  </a:lnTo>
                  <a:lnTo>
                    <a:pt x="3015787" y="367430"/>
                  </a:lnTo>
                  <a:lnTo>
                    <a:pt x="3051723" y="344588"/>
                  </a:lnTo>
                  <a:lnTo>
                    <a:pt x="3081692" y="314619"/>
                  </a:lnTo>
                  <a:lnTo>
                    <a:pt x="3104534" y="278683"/>
                  </a:lnTo>
                  <a:lnTo>
                    <a:pt x="3119090" y="237939"/>
                  </a:lnTo>
                  <a:lnTo>
                    <a:pt x="3124200" y="193547"/>
                  </a:lnTo>
                  <a:lnTo>
                    <a:pt x="3119090" y="149156"/>
                  </a:lnTo>
                  <a:lnTo>
                    <a:pt x="3104534" y="108412"/>
                  </a:lnTo>
                  <a:lnTo>
                    <a:pt x="3081692" y="72476"/>
                  </a:lnTo>
                  <a:lnTo>
                    <a:pt x="3051723" y="42507"/>
                  </a:lnTo>
                  <a:lnTo>
                    <a:pt x="3015787" y="19665"/>
                  </a:lnTo>
                  <a:lnTo>
                    <a:pt x="2975043" y="5109"/>
                  </a:lnTo>
                  <a:lnTo>
                    <a:pt x="29306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568440" y="2732531"/>
              <a:ext cx="3124200" cy="387350"/>
            </a:xfrm>
            <a:custGeom>
              <a:avLst/>
              <a:gdLst/>
              <a:ahLst/>
              <a:cxnLst/>
              <a:rect l="l" t="t" r="r" b="b"/>
              <a:pathLst>
                <a:path w="3124200" h="387350">
                  <a:moveTo>
                    <a:pt x="0" y="193547"/>
                  </a:move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930652" y="0"/>
                  </a:lnTo>
                  <a:lnTo>
                    <a:pt x="2975043" y="5109"/>
                  </a:lnTo>
                  <a:lnTo>
                    <a:pt x="3015787" y="19665"/>
                  </a:lnTo>
                  <a:lnTo>
                    <a:pt x="3051723" y="42507"/>
                  </a:lnTo>
                  <a:lnTo>
                    <a:pt x="3081692" y="72476"/>
                  </a:lnTo>
                  <a:lnTo>
                    <a:pt x="3104534" y="108412"/>
                  </a:lnTo>
                  <a:lnTo>
                    <a:pt x="3119090" y="149156"/>
                  </a:lnTo>
                  <a:lnTo>
                    <a:pt x="3124200" y="193547"/>
                  </a:lnTo>
                  <a:lnTo>
                    <a:pt x="3119090" y="237939"/>
                  </a:lnTo>
                  <a:lnTo>
                    <a:pt x="3104534" y="278683"/>
                  </a:lnTo>
                  <a:lnTo>
                    <a:pt x="3081692" y="314619"/>
                  </a:lnTo>
                  <a:lnTo>
                    <a:pt x="3051723" y="344588"/>
                  </a:lnTo>
                  <a:lnTo>
                    <a:pt x="3015787" y="367430"/>
                  </a:lnTo>
                  <a:lnTo>
                    <a:pt x="2975043" y="381986"/>
                  </a:lnTo>
                  <a:lnTo>
                    <a:pt x="2930652" y="387095"/>
                  </a:lnTo>
                  <a:lnTo>
                    <a:pt x="193548" y="387095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7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40118" y="3143250"/>
              <a:ext cx="2426335" cy="109855"/>
            </a:xfrm>
            <a:custGeom>
              <a:avLst/>
              <a:gdLst/>
              <a:ahLst/>
              <a:cxnLst/>
              <a:rect l="l" t="t" r="r" b="b"/>
              <a:pathLst>
                <a:path w="2426334" h="109854">
                  <a:moveTo>
                    <a:pt x="0" y="109727"/>
                  </a:moveTo>
                  <a:lnTo>
                    <a:pt x="3345" y="88350"/>
                  </a:lnTo>
                  <a:lnTo>
                    <a:pt x="12477" y="70913"/>
                  </a:lnTo>
                  <a:lnTo>
                    <a:pt x="26038" y="59168"/>
                  </a:lnTo>
                  <a:lnTo>
                    <a:pt x="42672" y="54863"/>
                  </a:lnTo>
                  <a:lnTo>
                    <a:pt x="1170431" y="54863"/>
                  </a:lnTo>
                  <a:lnTo>
                    <a:pt x="1187065" y="50559"/>
                  </a:lnTo>
                  <a:lnTo>
                    <a:pt x="1200626" y="38814"/>
                  </a:lnTo>
                  <a:lnTo>
                    <a:pt x="1209758" y="21377"/>
                  </a:lnTo>
                  <a:lnTo>
                    <a:pt x="1213103" y="0"/>
                  </a:lnTo>
                  <a:lnTo>
                    <a:pt x="1216449" y="21377"/>
                  </a:lnTo>
                  <a:lnTo>
                    <a:pt x="1225581" y="38814"/>
                  </a:lnTo>
                  <a:lnTo>
                    <a:pt x="1239142" y="50559"/>
                  </a:lnTo>
                  <a:lnTo>
                    <a:pt x="1255776" y="54863"/>
                  </a:lnTo>
                  <a:lnTo>
                    <a:pt x="2383535" y="54863"/>
                  </a:lnTo>
                  <a:lnTo>
                    <a:pt x="2400169" y="59168"/>
                  </a:lnTo>
                  <a:lnTo>
                    <a:pt x="2413730" y="70913"/>
                  </a:lnTo>
                  <a:lnTo>
                    <a:pt x="2422862" y="88350"/>
                  </a:lnTo>
                  <a:lnTo>
                    <a:pt x="2426207" y="109727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998716" y="3252978"/>
              <a:ext cx="85725" cy="786765"/>
            </a:xfrm>
            <a:custGeom>
              <a:avLst/>
              <a:gdLst/>
              <a:ahLst/>
              <a:cxnLst/>
              <a:rect l="l" t="t" r="r" b="b"/>
              <a:pathLst>
                <a:path w="85725" h="786764">
                  <a:moveTo>
                    <a:pt x="28575" y="703684"/>
                  </a:moveTo>
                  <a:lnTo>
                    <a:pt x="26253" y="704153"/>
                  </a:lnTo>
                  <a:lnTo>
                    <a:pt x="12604" y="713343"/>
                  </a:lnTo>
                  <a:lnTo>
                    <a:pt x="3385" y="726985"/>
                  </a:lnTo>
                  <a:lnTo>
                    <a:pt x="0" y="743712"/>
                  </a:lnTo>
                  <a:lnTo>
                    <a:pt x="3385" y="760364"/>
                  </a:lnTo>
                  <a:lnTo>
                    <a:pt x="12604" y="773969"/>
                  </a:lnTo>
                  <a:lnTo>
                    <a:pt x="26253" y="783145"/>
                  </a:lnTo>
                  <a:lnTo>
                    <a:pt x="42925" y="786511"/>
                  </a:lnTo>
                  <a:lnTo>
                    <a:pt x="59578" y="783145"/>
                  </a:lnTo>
                  <a:lnTo>
                    <a:pt x="73183" y="773969"/>
                  </a:lnTo>
                  <a:lnTo>
                    <a:pt x="82359" y="760364"/>
                  </a:lnTo>
                  <a:lnTo>
                    <a:pt x="85725" y="743712"/>
                  </a:lnTo>
                  <a:lnTo>
                    <a:pt x="28575" y="743712"/>
                  </a:lnTo>
                  <a:lnTo>
                    <a:pt x="28575" y="703684"/>
                  </a:lnTo>
                  <a:close/>
                </a:path>
                <a:path w="85725" h="786764">
                  <a:moveTo>
                    <a:pt x="42925" y="700786"/>
                  </a:moveTo>
                  <a:lnTo>
                    <a:pt x="28685" y="703662"/>
                  </a:lnTo>
                  <a:lnTo>
                    <a:pt x="28575" y="743712"/>
                  </a:lnTo>
                  <a:lnTo>
                    <a:pt x="57150" y="743712"/>
                  </a:lnTo>
                  <a:lnTo>
                    <a:pt x="57150" y="703662"/>
                  </a:lnTo>
                  <a:lnTo>
                    <a:pt x="42925" y="700786"/>
                  </a:lnTo>
                  <a:close/>
                </a:path>
                <a:path w="85725" h="786764">
                  <a:moveTo>
                    <a:pt x="57150" y="703662"/>
                  </a:moveTo>
                  <a:lnTo>
                    <a:pt x="57150" y="743712"/>
                  </a:lnTo>
                  <a:lnTo>
                    <a:pt x="85725" y="743712"/>
                  </a:lnTo>
                  <a:lnTo>
                    <a:pt x="82359" y="726985"/>
                  </a:lnTo>
                  <a:lnTo>
                    <a:pt x="73183" y="713343"/>
                  </a:lnTo>
                  <a:lnTo>
                    <a:pt x="59578" y="704153"/>
                  </a:lnTo>
                  <a:lnTo>
                    <a:pt x="57150" y="703662"/>
                  </a:lnTo>
                  <a:close/>
                </a:path>
                <a:path w="85725" h="786764">
                  <a:moveTo>
                    <a:pt x="57150" y="0"/>
                  </a:moveTo>
                  <a:lnTo>
                    <a:pt x="28575" y="0"/>
                  </a:lnTo>
                  <a:lnTo>
                    <a:pt x="28575" y="703684"/>
                  </a:lnTo>
                  <a:lnTo>
                    <a:pt x="42925" y="700786"/>
                  </a:lnTo>
                  <a:lnTo>
                    <a:pt x="57150" y="700786"/>
                  </a:lnTo>
                  <a:lnTo>
                    <a:pt x="57150" y="0"/>
                  </a:lnTo>
                  <a:close/>
                </a:path>
                <a:path w="85725" h="786764">
                  <a:moveTo>
                    <a:pt x="57150" y="700786"/>
                  </a:moveTo>
                  <a:lnTo>
                    <a:pt x="42925" y="700786"/>
                  </a:lnTo>
                  <a:lnTo>
                    <a:pt x="57150" y="703662"/>
                  </a:lnTo>
                  <a:lnTo>
                    <a:pt x="57150" y="70078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423527" y="3251453"/>
              <a:ext cx="85725" cy="13639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599172" y="3202685"/>
              <a:ext cx="1329690" cy="651510"/>
            </a:xfrm>
            <a:custGeom>
              <a:avLst/>
              <a:gdLst/>
              <a:ahLst/>
              <a:cxnLst/>
              <a:rect l="l" t="t" r="r" b="b"/>
              <a:pathLst>
                <a:path w="1329690" h="651510">
                  <a:moveTo>
                    <a:pt x="85725" y="608584"/>
                  </a:moveTo>
                  <a:lnTo>
                    <a:pt x="82346" y="591934"/>
                  </a:lnTo>
                  <a:lnTo>
                    <a:pt x="73177" y="578332"/>
                  </a:lnTo>
                  <a:lnTo>
                    <a:pt x="59575" y="569150"/>
                  </a:lnTo>
                  <a:lnTo>
                    <a:pt x="57150" y="568667"/>
                  </a:lnTo>
                  <a:lnTo>
                    <a:pt x="57150" y="565785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68693"/>
                  </a:lnTo>
                  <a:lnTo>
                    <a:pt x="28575" y="608584"/>
                  </a:lnTo>
                  <a:lnTo>
                    <a:pt x="28575" y="568693"/>
                  </a:lnTo>
                  <a:lnTo>
                    <a:pt x="26250" y="569150"/>
                  </a:lnTo>
                  <a:lnTo>
                    <a:pt x="12598" y="578332"/>
                  </a:lnTo>
                  <a:lnTo>
                    <a:pt x="3378" y="591934"/>
                  </a:lnTo>
                  <a:lnTo>
                    <a:pt x="0" y="608584"/>
                  </a:lnTo>
                  <a:lnTo>
                    <a:pt x="3378" y="625322"/>
                  </a:lnTo>
                  <a:lnTo>
                    <a:pt x="12598" y="638962"/>
                  </a:lnTo>
                  <a:lnTo>
                    <a:pt x="26250" y="648144"/>
                  </a:lnTo>
                  <a:lnTo>
                    <a:pt x="42926" y="651510"/>
                  </a:lnTo>
                  <a:lnTo>
                    <a:pt x="59575" y="648144"/>
                  </a:lnTo>
                  <a:lnTo>
                    <a:pt x="73177" y="638962"/>
                  </a:lnTo>
                  <a:lnTo>
                    <a:pt x="82359" y="625322"/>
                  </a:lnTo>
                  <a:lnTo>
                    <a:pt x="85725" y="608584"/>
                  </a:lnTo>
                  <a:close/>
                </a:path>
                <a:path w="1329690" h="651510">
                  <a:moveTo>
                    <a:pt x="1329309" y="564769"/>
                  </a:moveTo>
                  <a:lnTo>
                    <a:pt x="1325930" y="548043"/>
                  </a:lnTo>
                  <a:lnTo>
                    <a:pt x="1316761" y="534403"/>
                  </a:lnTo>
                  <a:lnTo>
                    <a:pt x="1303159" y="525221"/>
                  </a:lnTo>
                  <a:lnTo>
                    <a:pt x="1300734" y="524725"/>
                  </a:lnTo>
                  <a:lnTo>
                    <a:pt x="1300734" y="521843"/>
                  </a:lnTo>
                  <a:lnTo>
                    <a:pt x="1300734" y="0"/>
                  </a:lnTo>
                  <a:lnTo>
                    <a:pt x="1272159" y="0"/>
                  </a:lnTo>
                  <a:lnTo>
                    <a:pt x="1272159" y="524751"/>
                  </a:lnTo>
                  <a:lnTo>
                    <a:pt x="1272159" y="564769"/>
                  </a:lnTo>
                  <a:lnTo>
                    <a:pt x="1272159" y="524751"/>
                  </a:lnTo>
                  <a:lnTo>
                    <a:pt x="1269834" y="525221"/>
                  </a:lnTo>
                  <a:lnTo>
                    <a:pt x="1256182" y="534403"/>
                  </a:lnTo>
                  <a:lnTo>
                    <a:pt x="1246962" y="548043"/>
                  </a:lnTo>
                  <a:lnTo>
                    <a:pt x="1243584" y="564769"/>
                  </a:lnTo>
                  <a:lnTo>
                    <a:pt x="1246962" y="581431"/>
                  </a:lnTo>
                  <a:lnTo>
                    <a:pt x="1256182" y="595033"/>
                  </a:lnTo>
                  <a:lnTo>
                    <a:pt x="1269834" y="604202"/>
                  </a:lnTo>
                  <a:lnTo>
                    <a:pt x="1286510" y="607568"/>
                  </a:lnTo>
                  <a:lnTo>
                    <a:pt x="1303159" y="604202"/>
                  </a:lnTo>
                  <a:lnTo>
                    <a:pt x="1316761" y="595033"/>
                  </a:lnTo>
                  <a:lnTo>
                    <a:pt x="1325943" y="581431"/>
                  </a:lnTo>
                  <a:lnTo>
                    <a:pt x="1329309" y="56476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712585" y="2796870"/>
              <a:ext cx="636524" cy="24566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365746" y="2816352"/>
              <a:ext cx="2226817" cy="12192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65746" y="2923031"/>
              <a:ext cx="1712976" cy="121920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574523" y="2188463"/>
              <a:ext cx="3839210" cy="715645"/>
            </a:xfrm>
            <a:custGeom>
              <a:avLst/>
              <a:gdLst/>
              <a:ahLst/>
              <a:cxnLst/>
              <a:rect l="l" t="t" r="r" b="b"/>
              <a:pathLst>
                <a:path w="3839209" h="715644">
                  <a:moveTo>
                    <a:pt x="3838968" y="193548"/>
                  </a:moveTo>
                  <a:lnTo>
                    <a:pt x="3833850" y="149161"/>
                  </a:lnTo>
                  <a:lnTo>
                    <a:pt x="3819296" y="108419"/>
                  </a:lnTo>
                  <a:lnTo>
                    <a:pt x="3796449" y="72478"/>
                  </a:lnTo>
                  <a:lnTo>
                    <a:pt x="3766489" y="42519"/>
                  </a:lnTo>
                  <a:lnTo>
                    <a:pt x="3730548" y="19672"/>
                  </a:lnTo>
                  <a:lnTo>
                    <a:pt x="3689807" y="5118"/>
                  </a:lnTo>
                  <a:lnTo>
                    <a:pt x="3645420" y="0"/>
                  </a:lnTo>
                  <a:lnTo>
                    <a:pt x="193560" y="0"/>
                  </a:lnTo>
                  <a:lnTo>
                    <a:pt x="149161" y="5118"/>
                  </a:lnTo>
                  <a:lnTo>
                    <a:pt x="108419" y="19672"/>
                  </a:lnTo>
                  <a:lnTo>
                    <a:pt x="72478" y="42519"/>
                  </a:lnTo>
                  <a:lnTo>
                    <a:pt x="42519" y="72478"/>
                  </a:lnTo>
                  <a:lnTo>
                    <a:pt x="19672" y="108419"/>
                  </a:lnTo>
                  <a:lnTo>
                    <a:pt x="5118" y="149161"/>
                  </a:lnTo>
                  <a:lnTo>
                    <a:pt x="0" y="193548"/>
                  </a:lnTo>
                  <a:lnTo>
                    <a:pt x="5118" y="237947"/>
                  </a:lnTo>
                  <a:lnTo>
                    <a:pt x="19672" y="278688"/>
                  </a:lnTo>
                  <a:lnTo>
                    <a:pt x="42519" y="314629"/>
                  </a:lnTo>
                  <a:lnTo>
                    <a:pt x="72478" y="344589"/>
                  </a:lnTo>
                  <a:lnTo>
                    <a:pt x="108419" y="367436"/>
                  </a:lnTo>
                  <a:lnTo>
                    <a:pt x="149161" y="381990"/>
                  </a:lnTo>
                  <a:lnTo>
                    <a:pt x="193560" y="387096"/>
                  </a:lnTo>
                  <a:lnTo>
                    <a:pt x="3487178" y="387096"/>
                  </a:lnTo>
                  <a:lnTo>
                    <a:pt x="3487178" y="632294"/>
                  </a:lnTo>
                  <a:lnTo>
                    <a:pt x="3484740" y="632777"/>
                  </a:lnTo>
                  <a:lnTo>
                    <a:pt x="3471138" y="641959"/>
                  </a:lnTo>
                  <a:lnTo>
                    <a:pt x="3461969" y="655561"/>
                  </a:lnTo>
                  <a:lnTo>
                    <a:pt x="3458603" y="672211"/>
                  </a:lnTo>
                  <a:lnTo>
                    <a:pt x="3461969" y="688949"/>
                  </a:lnTo>
                  <a:lnTo>
                    <a:pt x="3471138" y="702589"/>
                  </a:lnTo>
                  <a:lnTo>
                    <a:pt x="3484740" y="711771"/>
                  </a:lnTo>
                  <a:lnTo>
                    <a:pt x="3501402" y="715137"/>
                  </a:lnTo>
                  <a:lnTo>
                    <a:pt x="3518065" y="711771"/>
                  </a:lnTo>
                  <a:lnTo>
                    <a:pt x="3531717" y="702589"/>
                  </a:lnTo>
                  <a:lnTo>
                    <a:pt x="3540937" y="688949"/>
                  </a:lnTo>
                  <a:lnTo>
                    <a:pt x="3544328" y="672211"/>
                  </a:lnTo>
                  <a:lnTo>
                    <a:pt x="3540937" y="655561"/>
                  </a:lnTo>
                  <a:lnTo>
                    <a:pt x="3531717" y="641959"/>
                  </a:lnTo>
                  <a:lnTo>
                    <a:pt x="3518065" y="632777"/>
                  </a:lnTo>
                  <a:lnTo>
                    <a:pt x="3515753" y="632320"/>
                  </a:lnTo>
                  <a:lnTo>
                    <a:pt x="3515753" y="672211"/>
                  </a:lnTo>
                  <a:lnTo>
                    <a:pt x="3515639" y="632307"/>
                  </a:lnTo>
                  <a:lnTo>
                    <a:pt x="3515753" y="629412"/>
                  </a:lnTo>
                  <a:lnTo>
                    <a:pt x="3515753" y="387096"/>
                  </a:lnTo>
                  <a:lnTo>
                    <a:pt x="3645420" y="387096"/>
                  </a:lnTo>
                  <a:lnTo>
                    <a:pt x="3689807" y="381990"/>
                  </a:lnTo>
                  <a:lnTo>
                    <a:pt x="3730548" y="367436"/>
                  </a:lnTo>
                  <a:lnTo>
                    <a:pt x="3766489" y="344589"/>
                  </a:lnTo>
                  <a:lnTo>
                    <a:pt x="3796449" y="314629"/>
                  </a:lnTo>
                  <a:lnTo>
                    <a:pt x="3819296" y="278688"/>
                  </a:lnTo>
                  <a:lnTo>
                    <a:pt x="3833850" y="237947"/>
                  </a:lnTo>
                  <a:lnTo>
                    <a:pt x="3838968" y="193548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670032" y="2355341"/>
              <a:ext cx="85725" cy="14528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0243439" y="2303272"/>
              <a:ext cx="483234" cy="85725"/>
            </a:xfrm>
            <a:custGeom>
              <a:avLst/>
              <a:gdLst/>
              <a:ahLst/>
              <a:cxnLst/>
              <a:rect l="l" t="t" r="r" b="b"/>
              <a:pathLst>
                <a:path w="483234" h="85725">
                  <a:moveTo>
                    <a:pt x="42799" y="0"/>
                  </a:moveTo>
                  <a:lnTo>
                    <a:pt x="26146" y="3385"/>
                  </a:lnTo>
                  <a:lnTo>
                    <a:pt x="12541" y="12604"/>
                  </a:lnTo>
                  <a:lnTo>
                    <a:pt x="3365" y="26253"/>
                  </a:lnTo>
                  <a:lnTo>
                    <a:pt x="0" y="42925"/>
                  </a:lnTo>
                  <a:lnTo>
                    <a:pt x="3365" y="59578"/>
                  </a:lnTo>
                  <a:lnTo>
                    <a:pt x="12541" y="73183"/>
                  </a:lnTo>
                  <a:lnTo>
                    <a:pt x="26146" y="82359"/>
                  </a:lnTo>
                  <a:lnTo>
                    <a:pt x="42799" y="85725"/>
                  </a:lnTo>
                  <a:lnTo>
                    <a:pt x="59471" y="82359"/>
                  </a:lnTo>
                  <a:lnTo>
                    <a:pt x="73120" y="73183"/>
                  </a:lnTo>
                  <a:lnTo>
                    <a:pt x="82339" y="59578"/>
                  </a:lnTo>
                  <a:lnTo>
                    <a:pt x="82833" y="57150"/>
                  </a:lnTo>
                  <a:lnTo>
                    <a:pt x="42799" y="57150"/>
                  </a:lnTo>
                  <a:lnTo>
                    <a:pt x="42799" y="28575"/>
                  </a:lnTo>
                  <a:lnTo>
                    <a:pt x="82811" y="28575"/>
                  </a:lnTo>
                  <a:lnTo>
                    <a:pt x="82339" y="26253"/>
                  </a:lnTo>
                  <a:lnTo>
                    <a:pt x="73120" y="12604"/>
                  </a:lnTo>
                  <a:lnTo>
                    <a:pt x="59471" y="3385"/>
                  </a:lnTo>
                  <a:lnTo>
                    <a:pt x="42799" y="0"/>
                  </a:lnTo>
                  <a:close/>
                </a:path>
                <a:path w="483234" h="85725">
                  <a:moveTo>
                    <a:pt x="82811" y="28575"/>
                  </a:moveTo>
                  <a:lnTo>
                    <a:pt x="42799" y="28575"/>
                  </a:lnTo>
                  <a:lnTo>
                    <a:pt x="42799" y="57150"/>
                  </a:lnTo>
                  <a:lnTo>
                    <a:pt x="82833" y="57150"/>
                  </a:lnTo>
                  <a:lnTo>
                    <a:pt x="85725" y="42925"/>
                  </a:lnTo>
                  <a:lnTo>
                    <a:pt x="82811" y="28575"/>
                  </a:lnTo>
                  <a:close/>
                </a:path>
                <a:path w="483234" h="85725">
                  <a:moveTo>
                    <a:pt x="483107" y="28575"/>
                  </a:moveTo>
                  <a:lnTo>
                    <a:pt x="82811" y="28575"/>
                  </a:lnTo>
                  <a:lnTo>
                    <a:pt x="85725" y="42925"/>
                  </a:lnTo>
                  <a:lnTo>
                    <a:pt x="82833" y="57150"/>
                  </a:lnTo>
                  <a:lnTo>
                    <a:pt x="483107" y="57150"/>
                  </a:lnTo>
                  <a:lnTo>
                    <a:pt x="483107" y="28575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08394" y="2264918"/>
              <a:ext cx="824382" cy="24536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521575" y="2257679"/>
              <a:ext cx="1459115" cy="12192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521575" y="2364358"/>
              <a:ext cx="2484120" cy="12192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8206994" y="3182874"/>
              <a:ext cx="85725" cy="670560"/>
            </a:xfrm>
            <a:custGeom>
              <a:avLst/>
              <a:gdLst/>
              <a:ahLst/>
              <a:cxnLst/>
              <a:rect l="l" t="t" r="r" b="b"/>
              <a:pathLst>
                <a:path w="85725" h="670560">
                  <a:moveTo>
                    <a:pt x="28494" y="587789"/>
                  </a:moveTo>
                  <a:lnTo>
                    <a:pt x="26146" y="588273"/>
                  </a:lnTo>
                  <a:lnTo>
                    <a:pt x="12541" y="597487"/>
                  </a:lnTo>
                  <a:lnTo>
                    <a:pt x="3365" y="611106"/>
                  </a:lnTo>
                  <a:lnTo>
                    <a:pt x="0" y="627761"/>
                  </a:lnTo>
                  <a:lnTo>
                    <a:pt x="3385" y="644485"/>
                  </a:lnTo>
                  <a:lnTo>
                    <a:pt x="12604" y="658113"/>
                  </a:lnTo>
                  <a:lnTo>
                    <a:pt x="26253" y="667265"/>
                  </a:lnTo>
                  <a:lnTo>
                    <a:pt x="42925" y="670559"/>
                  </a:lnTo>
                  <a:lnTo>
                    <a:pt x="59632" y="667174"/>
                  </a:lnTo>
                  <a:lnTo>
                    <a:pt x="73231" y="657955"/>
                  </a:lnTo>
                  <a:lnTo>
                    <a:pt x="82377" y="644306"/>
                  </a:lnTo>
                  <a:lnTo>
                    <a:pt x="85699" y="627761"/>
                  </a:lnTo>
                  <a:lnTo>
                    <a:pt x="28575" y="627761"/>
                  </a:lnTo>
                  <a:lnTo>
                    <a:pt x="28494" y="587789"/>
                  </a:lnTo>
                  <a:close/>
                </a:path>
                <a:path w="85725" h="670560">
                  <a:moveTo>
                    <a:pt x="42799" y="584834"/>
                  </a:moveTo>
                  <a:lnTo>
                    <a:pt x="28494" y="587789"/>
                  </a:lnTo>
                  <a:lnTo>
                    <a:pt x="28575" y="627761"/>
                  </a:lnTo>
                  <a:lnTo>
                    <a:pt x="57150" y="627633"/>
                  </a:lnTo>
                  <a:lnTo>
                    <a:pt x="57069" y="587715"/>
                  </a:lnTo>
                  <a:lnTo>
                    <a:pt x="42799" y="584834"/>
                  </a:lnTo>
                  <a:close/>
                </a:path>
                <a:path w="85725" h="670560">
                  <a:moveTo>
                    <a:pt x="57069" y="587715"/>
                  </a:moveTo>
                  <a:lnTo>
                    <a:pt x="57150" y="627633"/>
                  </a:lnTo>
                  <a:lnTo>
                    <a:pt x="28575" y="627761"/>
                  </a:lnTo>
                  <a:lnTo>
                    <a:pt x="85699" y="627761"/>
                  </a:lnTo>
                  <a:lnTo>
                    <a:pt x="85725" y="627633"/>
                  </a:lnTo>
                  <a:lnTo>
                    <a:pt x="82339" y="610981"/>
                  </a:lnTo>
                  <a:lnTo>
                    <a:pt x="73120" y="597376"/>
                  </a:lnTo>
                  <a:lnTo>
                    <a:pt x="59471" y="588200"/>
                  </a:lnTo>
                  <a:lnTo>
                    <a:pt x="57069" y="587715"/>
                  </a:lnTo>
                  <a:close/>
                </a:path>
                <a:path w="85725" h="670560">
                  <a:moveTo>
                    <a:pt x="55879" y="0"/>
                  </a:moveTo>
                  <a:lnTo>
                    <a:pt x="27304" y="0"/>
                  </a:lnTo>
                  <a:lnTo>
                    <a:pt x="28494" y="587789"/>
                  </a:lnTo>
                  <a:lnTo>
                    <a:pt x="42799" y="584834"/>
                  </a:lnTo>
                  <a:lnTo>
                    <a:pt x="57063" y="584834"/>
                  </a:lnTo>
                  <a:lnTo>
                    <a:pt x="55879" y="0"/>
                  </a:lnTo>
                  <a:close/>
                </a:path>
                <a:path w="85725" h="670560">
                  <a:moveTo>
                    <a:pt x="57063" y="584834"/>
                  </a:moveTo>
                  <a:lnTo>
                    <a:pt x="42799" y="584834"/>
                  </a:lnTo>
                  <a:lnTo>
                    <a:pt x="57069" y="587715"/>
                  </a:lnTo>
                  <a:lnTo>
                    <a:pt x="57063" y="58483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0" name="object 15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713989" y="978153"/>
            <a:ext cx="868184" cy="140208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6405117" y="943102"/>
            <a:ext cx="3409950" cy="226060"/>
            <a:chOff x="6405117" y="943102"/>
            <a:chExt cx="3409950" cy="226060"/>
          </a:xfrm>
        </p:grpSpPr>
        <p:sp>
          <p:nvSpPr>
            <p:cNvPr id="152" name="object 152"/>
            <p:cNvSpPr/>
            <p:nvPr/>
          </p:nvSpPr>
          <p:spPr>
            <a:xfrm>
              <a:off x="6411467" y="949452"/>
              <a:ext cx="3397250" cy="213360"/>
            </a:xfrm>
            <a:custGeom>
              <a:avLst/>
              <a:gdLst/>
              <a:ahLst/>
              <a:cxnLst/>
              <a:rect l="l" t="t" r="r" b="b"/>
              <a:pathLst>
                <a:path w="3397250" h="213359">
                  <a:moveTo>
                    <a:pt x="3290316" y="0"/>
                  </a:moveTo>
                  <a:lnTo>
                    <a:pt x="106680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2" y="65151"/>
                  </a:lnTo>
                  <a:lnTo>
                    <a:pt x="0" y="106680"/>
                  </a:lnTo>
                  <a:lnTo>
                    <a:pt x="8382" y="148209"/>
                  </a:lnTo>
                  <a:lnTo>
                    <a:pt x="31242" y="182118"/>
                  </a:lnTo>
                  <a:lnTo>
                    <a:pt x="65151" y="204978"/>
                  </a:lnTo>
                  <a:lnTo>
                    <a:pt x="106680" y="213360"/>
                  </a:lnTo>
                  <a:lnTo>
                    <a:pt x="3290316" y="213360"/>
                  </a:lnTo>
                  <a:lnTo>
                    <a:pt x="3331844" y="204978"/>
                  </a:lnTo>
                  <a:lnTo>
                    <a:pt x="3365754" y="182118"/>
                  </a:lnTo>
                  <a:lnTo>
                    <a:pt x="3388614" y="148209"/>
                  </a:lnTo>
                  <a:lnTo>
                    <a:pt x="3396996" y="106680"/>
                  </a:lnTo>
                  <a:lnTo>
                    <a:pt x="3388614" y="65151"/>
                  </a:lnTo>
                  <a:lnTo>
                    <a:pt x="3365754" y="31242"/>
                  </a:lnTo>
                  <a:lnTo>
                    <a:pt x="3331844" y="8382"/>
                  </a:lnTo>
                  <a:lnTo>
                    <a:pt x="3290316" y="0"/>
                  </a:lnTo>
                  <a:close/>
                </a:path>
              </a:pathLst>
            </a:custGeom>
            <a:solidFill>
              <a:srgbClr val="36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11467" y="949452"/>
              <a:ext cx="3397250" cy="213360"/>
            </a:xfrm>
            <a:custGeom>
              <a:avLst/>
              <a:gdLst/>
              <a:ahLst/>
              <a:cxnLst/>
              <a:rect l="l" t="t" r="r" b="b"/>
              <a:pathLst>
                <a:path w="3397250" h="213359">
                  <a:moveTo>
                    <a:pt x="0" y="106680"/>
                  </a:moveTo>
                  <a:lnTo>
                    <a:pt x="8382" y="65150"/>
                  </a:lnTo>
                  <a:lnTo>
                    <a:pt x="31242" y="31241"/>
                  </a:lnTo>
                  <a:lnTo>
                    <a:pt x="65151" y="8381"/>
                  </a:lnTo>
                  <a:lnTo>
                    <a:pt x="106680" y="0"/>
                  </a:lnTo>
                  <a:lnTo>
                    <a:pt x="3290316" y="0"/>
                  </a:lnTo>
                  <a:lnTo>
                    <a:pt x="3331844" y="8382"/>
                  </a:lnTo>
                  <a:lnTo>
                    <a:pt x="3365754" y="31242"/>
                  </a:lnTo>
                  <a:lnTo>
                    <a:pt x="3388614" y="65151"/>
                  </a:lnTo>
                  <a:lnTo>
                    <a:pt x="3396996" y="106680"/>
                  </a:lnTo>
                  <a:lnTo>
                    <a:pt x="3388614" y="148209"/>
                  </a:lnTo>
                  <a:lnTo>
                    <a:pt x="3365754" y="182118"/>
                  </a:lnTo>
                  <a:lnTo>
                    <a:pt x="3331844" y="204978"/>
                  </a:lnTo>
                  <a:lnTo>
                    <a:pt x="3290316" y="213360"/>
                  </a:lnTo>
                  <a:lnTo>
                    <a:pt x="106680" y="213360"/>
                  </a:lnTo>
                  <a:lnTo>
                    <a:pt x="65151" y="204977"/>
                  </a:lnTo>
                  <a:lnTo>
                    <a:pt x="31242" y="182117"/>
                  </a:lnTo>
                  <a:lnTo>
                    <a:pt x="8382" y="148208"/>
                  </a:lnTo>
                  <a:lnTo>
                    <a:pt x="0" y="106680"/>
                  </a:lnTo>
                  <a:close/>
                </a:path>
              </a:pathLst>
            </a:custGeom>
            <a:ln w="1270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544055" y="962533"/>
              <a:ext cx="3097783" cy="173736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11067542" y="3912996"/>
            <a:ext cx="261620" cy="228600"/>
            <a:chOff x="11067542" y="3912996"/>
            <a:chExt cx="261620" cy="228600"/>
          </a:xfrm>
        </p:grpSpPr>
        <p:pic>
          <p:nvPicPr>
            <p:cNvPr id="156" name="object 15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081258" y="3912996"/>
              <a:ext cx="247650" cy="12191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067542" y="4019676"/>
              <a:ext cx="247650" cy="121919"/>
            </a:xfrm>
            <a:prstGeom prst="rect">
              <a:avLst/>
            </a:prstGeom>
          </p:spPr>
        </p:pic>
      </p:grpSp>
      <p:grpSp>
        <p:nvGrpSpPr>
          <p:cNvPr id="158" name="object 158"/>
          <p:cNvGrpSpPr/>
          <p:nvPr/>
        </p:nvGrpSpPr>
        <p:grpSpPr>
          <a:xfrm>
            <a:off x="11043793" y="3387597"/>
            <a:ext cx="268605" cy="228600"/>
            <a:chOff x="11043793" y="3387597"/>
            <a:chExt cx="268605" cy="228600"/>
          </a:xfrm>
        </p:grpSpPr>
        <p:pic>
          <p:nvPicPr>
            <p:cNvPr id="159" name="object 15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052937" y="3387597"/>
              <a:ext cx="259079" cy="12192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043793" y="3494277"/>
              <a:ext cx="247650" cy="121920"/>
            </a:xfrm>
            <a:prstGeom prst="rect">
              <a:avLst/>
            </a:prstGeom>
          </p:spPr>
        </p:pic>
      </p:grpSp>
      <p:grpSp>
        <p:nvGrpSpPr>
          <p:cNvPr id="161" name="object 161"/>
          <p:cNvGrpSpPr/>
          <p:nvPr/>
        </p:nvGrpSpPr>
        <p:grpSpPr>
          <a:xfrm>
            <a:off x="11043793" y="2902585"/>
            <a:ext cx="266065" cy="228600"/>
            <a:chOff x="11043793" y="2902585"/>
            <a:chExt cx="266065" cy="228600"/>
          </a:xfrm>
        </p:grpSpPr>
        <p:pic>
          <p:nvPicPr>
            <p:cNvPr id="162" name="object 16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055985" y="2902585"/>
              <a:ext cx="253365" cy="12192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043793" y="3009265"/>
              <a:ext cx="247650" cy="121920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6499225" y="1216405"/>
            <a:ext cx="3429000" cy="478790"/>
            <a:chOff x="6499225" y="1216405"/>
            <a:chExt cx="3429000" cy="478790"/>
          </a:xfrm>
        </p:grpSpPr>
        <p:pic>
          <p:nvPicPr>
            <p:cNvPr id="165" name="object 16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499225" y="1216405"/>
              <a:ext cx="3429000" cy="17373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499225" y="1368805"/>
              <a:ext cx="3374136" cy="173736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499225" y="1521205"/>
              <a:ext cx="2715259" cy="173736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6370954" y="5365089"/>
            <a:ext cx="1041907" cy="315468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6737857" y="5774740"/>
            <a:ext cx="2368550" cy="628015"/>
            <a:chOff x="6737857" y="5774740"/>
            <a:chExt cx="2368550" cy="628015"/>
          </a:xfrm>
        </p:grpSpPr>
        <p:pic>
          <p:nvPicPr>
            <p:cNvPr id="170" name="object 17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737857" y="5774740"/>
              <a:ext cx="1221130" cy="14020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898002" y="5774740"/>
              <a:ext cx="1026274" cy="140207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737857" y="5896660"/>
              <a:ext cx="2307336" cy="140207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737857" y="6018580"/>
              <a:ext cx="2368423" cy="14020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737857" y="6140500"/>
              <a:ext cx="502691" cy="14020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184770" y="6140500"/>
              <a:ext cx="506844" cy="14020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628254" y="6140500"/>
              <a:ext cx="739648" cy="14020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737857" y="6262116"/>
              <a:ext cx="2093086" cy="140512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9878568" y="5745784"/>
            <a:ext cx="1772920" cy="628015"/>
            <a:chOff x="9878568" y="5745784"/>
            <a:chExt cx="1772920" cy="628015"/>
          </a:xfrm>
        </p:grpSpPr>
        <p:pic>
          <p:nvPicPr>
            <p:cNvPr id="179" name="object 17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878568" y="5745784"/>
              <a:ext cx="1750314" cy="14020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878568" y="5867704"/>
              <a:ext cx="1685035" cy="14020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878568" y="5989624"/>
              <a:ext cx="1772920" cy="140208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878568" y="6111544"/>
              <a:ext cx="1666112" cy="14020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878568" y="6233464"/>
              <a:ext cx="1465579" cy="140208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6336538" y="5778753"/>
            <a:ext cx="332740" cy="328295"/>
            <a:chOff x="6336538" y="5778753"/>
            <a:chExt cx="332740" cy="328295"/>
          </a:xfrm>
        </p:grpSpPr>
        <p:sp>
          <p:nvSpPr>
            <p:cNvPr id="185" name="object 185"/>
            <p:cNvSpPr/>
            <p:nvPr/>
          </p:nvSpPr>
          <p:spPr>
            <a:xfrm>
              <a:off x="6342888" y="5785103"/>
              <a:ext cx="320040" cy="315595"/>
            </a:xfrm>
            <a:custGeom>
              <a:avLst/>
              <a:gdLst/>
              <a:ahLst/>
              <a:cxnLst/>
              <a:rect l="l" t="t" r="r" b="b"/>
              <a:pathLst>
                <a:path w="320040" h="315595">
                  <a:moveTo>
                    <a:pt x="160019" y="0"/>
                  </a:moveTo>
                  <a:lnTo>
                    <a:pt x="109435" y="8041"/>
                  </a:lnTo>
                  <a:lnTo>
                    <a:pt x="65507" y="30434"/>
                  </a:lnTo>
                  <a:lnTo>
                    <a:pt x="30870" y="64580"/>
                  </a:lnTo>
                  <a:lnTo>
                    <a:pt x="8156" y="107879"/>
                  </a:lnTo>
                  <a:lnTo>
                    <a:pt x="0" y="157734"/>
                  </a:lnTo>
                  <a:lnTo>
                    <a:pt x="8156" y="207588"/>
                  </a:lnTo>
                  <a:lnTo>
                    <a:pt x="30870" y="250887"/>
                  </a:lnTo>
                  <a:lnTo>
                    <a:pt x="65507" y="285033"/>
                  </a:lnTo>
                  <a:lnTo>
                    <a:pt x="109435" y="307426"/>
                  </a:lnTo>
                  <a:lnTo>
                    <a:pt x="160019" y="315468"/>
                  </a:lnTo>
                  <a:lnTo>
                    <a:pt x="210604" y="307426"/>
                  </a:lnTo>
                  <a:lnTo>
                    <a:pt x="254532" y="285033"/>
                  </a:lnTo>
                  <a:lnTo>
                    <a:pt x="289169" y="250887"/>
                  </a:lnTo>
                  <a:lnTo>
                    <a:pt x="311883" y="207588"/>
                  </a:lnTo>
                  <a:lnTo>
                    <a:pt x="320039" y="157734"/>
                  </a:lnTo>
                  <a:lnTo>
                    <a:pt x="311883" y="107879"/>
                  </a:lnTo>
                  <a:lnTo>
                    <a:pt x="289169" y="64580"/>
                  </a:lnTo>
                  <a:lnTo>
                    <a:pt x="254532" y="30434"/>
                  </a:lnTo>
                  <a:lnTo>
                    <a:pt x="210604" y="8041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342888" y="5785103"/>
              <a:ext cx="320040" cy="315595"/>
            </a:xfrm>
            <a:custGeom>
              <a:avLst/>
              <a:gdLst/>
              <a:ahLst/>
              <a:cxnLst/>
              <a:rect l="l" t="t" r="r" b="b"/>
              <a:pathLst>
                <a:path w="320040" h="315595">
                  <a:moveTo>
                    <a:pt x="0" y="157734"/>
                  </a:moveTo>
                  <a:lnTo>
                    <a:pt x="8156" y="107879"/>
                  </a:lnTo>
                  <a:lnTo>
                    <a:pt x="30870" y="64580"/>
                  </a:lnTo>
                  <a:lnTo>
                    <a:pt x="65507" y="30434"/>
                  </a:lnTo>
                  <a:lnTo>
                    <a:pt x="109435" y="8041"/>
                  </a:lnTo>
                  <a:lnTo>
                    <a:pt x="160019" y="0"/>
                  </a:lnTo>
                  <a:lnTo>
                    <a:pt x="210604" y="8041"/>
                  </a:lnTo>
                  <a:lnTo>
                    <a:pt x="254532" y="30434"/>
                  </a:lnTo>
                  <a:lnTo>
                    <a:pt x="289169" y="64580"/>
                  </a:lnTo>
                  <a:lnTo>
                    <a:pt x="311883" y="107879"/>
                  </a:lnTo>
                  <a:lnTo>
                    <a:pt x="320039" y="157734"/>
                  </a:lnTo>
                  <a:lnTo>
                    <a:pt x="311883" y="207588"/>
                  </a:lnTo>
                  <a:lnTo>
                    <a:pt x="289169" y="250887"/>
                  </a:lnTo>
                  <a:lnTo>
                    <a:pt x="254532" y="285033"/>
                  </a:lnTo>
                  <a:lnTo>
                    <a:pt x="210604" y="307426"/>
                  </a:lnTo>
                  <a:lnTo>
                    <a:pt x="160019" y="315468"/>
                  </a:lnTo>
                  <a:lnTo>
                    <a:pt x="109435" y="307426"/>
                  </a:lnTo>
                  <a:lnTo>
                    <a:pt x="65507" y="285033"/>
                  </a:lnTo>
                  <a:lnTo>
                    <a:pt x="30870" y="250887"/>
                  </a:lnTo>
                  <a:lnTo>
                    <a:pt x="8156" y="207588"/>
                  </a:lnTo>
                  <a:lnTo>
                    <a:pt x="0" y="15773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468491" y="5813145"/>
              <a:ext cx="140208" cy="245363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9475978" y="5778753"/>
            <a:ext cx="332740" cy="328295"/>
            <a:chOff x="9475978" y="5778753"/>
            <a:chExt cx="332740" cy="328295"/>
          </a:xfrm>
        </p:grpSpPr>
        <p:sp>
          <p:nvSpPr>
            <p:cNvPr id="189" name="object 189"/>
            <p:cNvSpPr/>
            <p:nvPr/>
          </p:nvSpPr>
          <p:spPr>
            <a:xfrm>
              <a:off x="9482328" y="5785103"/>
              <a:ext cx="320040" cy="315595"/>
            </a:xfrm>
            <a:custGeom>
              <a:avLst/>
              <a:gdLst/>
              <a:ahLst/>
              <a:cxnLst/>
              <a:rect l="l" t="t" r="r" b="b"/>
              <a:pathLst>
                <a:path w="320040" h="315595">
                  <a:moveTo>
                    <a:pt x="160020" y="0"/>
                  </a:moveTo>
                  <a:lnTo>
                    <a:pt x="109435" y="8041"/>
                  </a:lnTo>
                  <a:lnTo>
                    <a:pt x="65507" y="30434"/>
                  </a:lnTo>
                  <a:lnTo>
                    <a:pt x="30870" y="64580"/>
                  </a:lnTo>
                  <a:lnTo>
                    <a:pt x="8156" y="107879"/>
                  </a:lnTo>
                  <a:lnTo>
                    <a:pt x="0" y="157734"/>
                  </a:lnTo>
                  <a:lnTo>
                    <a:pt x="8156" y="207588"/>
                  </a:lnTo>
                  <a:lnTo>
                    <a:pt x="30870" y="250887"/>
                  </a:lnTo>
                  <a:lnTo>
                    <a:pt x="65507" y="285033"/>
                  </a:lnTo>
                  <a:lnTo>
                    <a:pt x="109435" y="307426"/>
                  </a:lnTo>
                  <a:lnTo>
                    <a:pt x="160020" y="315468"/>
                  </a:lnTo>
                  <a:lnTo>
                    <a:pt x="210604" y="307426"/>
                  </a:lnTo>
                  <a:lnTo>
                    <a:pt x="254532" y="285033"/>
                  </a:lnTo>
                  <a:lnTo>
                    <a:pt x="289169" y="250887"/>
                  </a:lnTo>
                  <a:lnTo>
                    <a:pt x="311883" y="207588"/>
                  </a:lnTo>
                  <a:lnTo>
                    <a:pt x="320040" y="157734"/>
                  </a:lnTo>
                  <a:lnTo>
                    <a:pt x="311883" y="107879"/>
                  </a:lnTo>
                  <a:lnTo>
                    <a:pt x="289169" y="64580"/>
                  </a:lnTo>
                  <a:lnTo>
                    <a:pt x="254532" y="30434"/>
                  </a:lnTo>
                  <a:lnTo>
                    <a:pt x="210604" y="804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482328" y="5785103"/>
              <a:ext cx="320040" cy="315595"/>
            </a:xfrm>
            <a:custGeom>
              <a:avLst/>
              <a:gdLst/>
              <a:ahLst/>
              <a:cxnLst/>
              <a:rect l="l" t="t" r="r" b="b"/>
              <a:pathLst>
                <a:path w="320040" h="315595">
                  <a:moveTo>
                    <a:pt x="0" y="157734"/>
                  </a:moveTo>
                  <a:lnTo>
                    <a:pt x="8156" y="107879"/>
                  </a:lnTo>
                  <a:lnTo>
                    <a:pt x="30870" y="64580"/>
                  </a:lnTo>
                  <a:lnTo>
                    <a:pt x="65507" y="30434"/>
                  </a:lnTo>
                  <a:lnTo>
                    <a:pt x="109435" y="8041"/>
                  </a:lnTo>
                  <a:lnTo>
                    <a:pt x="160020" y="0"/>
                  </a:lnTo>
                  <a:lnTo>
                    <a:pt x="210604" y="8041"/>
                  </a:lnTo>
                  <a:lnTo>
                    <a:pt x="254532" y="30434"/>
                  </a:lnTo>
                  <a:lnTo>
                    <a:pt x="289169" y="64580"/>
                  </a:lnTo>
                  <a:lnTo>
                    <a:pt x="311883" y="107879"/>
                  </a:lnTo>
                  <a:lnTo>
                    <a:pt x="320040" y="157734"/>
                  </a:lnTo>
                  <a:lnTo>
                    <a:pt x="311883" y="207588"/>
                  </a:lnTo>
                  <a:lnTo>
                    <a:pt x="289169" y="250887"/>
                  </a:lnTo>
                  <a:lnTo>
                    <a:pt x="254532" y="285033"/>
                  </a:lnTo>
                  <a:lnTo>
                    <a:pt x="210604" y="307426"/>
                  </a:lnTo>
                  <a:lnTo>
                    <a:pt x="160020" y="315468"/>
                  </a:lnTo>
                  <a:lnTo>
                    <a:pt x="109435" y="307426"/>
                  </a:lnTo>
                  <a:lnTo>
                    <a:pt x="65507" y="285033"/>
                  </a:lnTo>
                  <a:lnTo>
                    <a:pt x="30870" y="250887"/>
                  </a:lnTo>
                  <a:lnTo>
                    <a:pt x="8156" y="207588"/>
                  </a:lnTo>
                  <a:lnTo>
                    <a:pt x="0" y="15773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591421" y="5813145"/>
              <a:ext cx="210311" cy="245363"/>
            </a:xfrm>
            <a:prstGeom prst="rect">
              <a:avLst/>
            </a:prstGeom>
          </p:spPr>
        </p:pic>
      </p:grpSp>
      <p:pic>
        <p:nvPicPr>
          <p:cNvPr id="192" name="object 192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780287" y="6392265"/>
            <a:ext cx="2672080" cy="1402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378" y="3003041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2596" y="3016630"/>
            <a:ext cx="3780154" cy="335280"/>
            <a:chOff x="812596" y="3016630"/>
            <a:chExt cx="3780154" cy="335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96" y="3016630"/>
              <a:ext cx="1642618" cy="121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507" y="3016630"/>
              <a:ext cx="1942465" cy="121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596" y="3123310"/>
              <a:ext cx="3780154" cy="1219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596" y="3229990"/>
              <a:ext cx="1429003" cy="1219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8378" y="3416300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596" y="4943805"/>
            <a:ext cx="3275203" cy="1222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337183" y="3945635"/>
            <a:ext cx="2978150" cy="378460"/>
            <a:chOff x="1337183" y="3945635"/>
            <a:chExt cx="2978150" cy="3784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7183" y="3945635"/>
              <a:ext cx="2977641" cy="193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7183" y="4126991"/>
              <a:ext cx="2866898" cy="193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546" y="4113275"/>
              <a:ext cx="173736" cy="210312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2596" y="6626047"/>
            <a:ext cx="3165094" cy="1219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2596" y="6199632"/>
            <a:ext cx="3104896" cy="1222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8378" y="4503165"/>
            <a:ext cx="93345" cy="58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5700"/>
              </a:lnSpc>
              <a:spcBef>
                <a:spcPts val="95"/>
              </a:spcBef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V  V  V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2596" y="4757928"/>
            <a:ext cx="2517394" cy="1219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5112" y="5417820"/>
            <a:ext cx="773315" cy="24536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337183" y="5376036"/>
            <a:ext cx="3044190" cy="361315"/>
            <a:chOff x="1337183" y="5376036"/>
            <a:chExt cx="3044190" cy="36131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37183" y="5376036"/>
              <a:ext cx="3044190" cy="1935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7183" y="5543702"/>
              <a:ext cx="2650490" cy="193547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2596" y="5973470"/>
            <a:ext cx="3868928" cy="1219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2596" y="4578984"/>
            <a:ext cx="3752977" cy="12191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12596" y="3443604"/>
            <a:ext cx="3948429" cy="228600"/>
            <a:chOff x="812596" y="3443604"/>
            <a:chExt cx="3948429" cy="22860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96" y="3443604"/>
              <a:ext cx="164261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05507" y="3443604"/>
              <a:ext cx="225894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596" y="3550284"/>
              <a:ext cx="3948049" cy="12191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12596" y="6412991"/>
            <a:ext cx="2332482" cy="12191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38378" y="5907430"/>
            <a:ext cx="93345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V  V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62700"/>
              </a:lnSpc>
              <a:spcBef>
                <a:spcPts val="140"/>
              </a:spcBef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V  V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9132" y="3987672"/>
            <a:ext cx="752767" cy="245363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79222" y="709930"/>
            <a:ext cx="332740" cy="327025"/>
            <a:chOff x="379222" y="709930"/>
            <a:chExt cx="332740" cy="327025"/>
          </a:xfrm>
        </p:grpSpPr>
        <p:sp>
          <p:nvSpPr>
            <p:cNvPr id="32" name="object 32"/>
            <p:cNvSpPr/>
            <p:nvPr/>
          </p:nvSpPr>
          <p:spPr>
            <a:xfrm>
              <a:off x="385572" y="716280"/>
              <a:ext cx="320040" cy="314325"/>
            </a:xfrm>
            <a:custGeom>
              <a:avLst/>
              <a:gdLst/>
              <a:ahLst/>
              <a:cxnLst/>
              <a:rect l="l" t="t" r="r" b="b"/>
              <a:pathLst>
                <a:path w="320040" h="314325">
                  <a:moveTo>
                    <a:pt x="160020" y="0"/>
                  </a:moveTo>
                  <a:lnTo>
                    <a:pt x="109440" y="7997"/>
                  </a:lnTo>
                  <a:lnTo>
                    <a:pt x="65513" y="30272"/>
                  </a:lnTo>
                  <a:lnTo>
                    <a:pt x="30873" y="64245"/>
                  </a:lnTo>
                  <a:lnTo>
                    <a:pt x="8157" y="107338"/>
                  </a:lnTo>
                  <a:lnTo>
                    <a:pt x="0" y="156972"/>
                  </a:lnTo>
                  <a:lnTo>
                    <a:pt x="8157" y="206605"/>
                  </a:lnTo>
                  <a:lnTo>
                    <a:pt x="30873" y="249698"/>
                  </a:lnTo>
                  <a:lnTo>
                    <a:pt x="65513" y="283671"/>
                  </a:lnTo>
                  <a:lnTo>
                    <a:pt x="109440" y="305946"/>
                  </a:lnTo>
                  <a:lnTo>
                    <a:pt x="160020" y="313944"/>
                  </a:lnTo>
                  <a:lnTo>
                    <a:pt x="210599" y="305946"/>
                  </a:lnTo>
                  <a:lnTo>
                    <a:pt x="254526" y="283671"/>
                  </a:lnTo>
                  <a:lnTo>
                    <a:pt x="289166" y="249698"/>
                  </a:lnTo>
                  <a:lnTo>
                    <a:pt x="311882" y="206605"/>
                  </a:lnTo>
                  <a:lnTo>
                    <a:pt x="320040" y="156972"/>
                  </a:lnTo>
                  <a:lnTo>
                    <a:pt x="311882" y="107338"/>
                  </a:lnTo>
                  <a:lnTo>
                    <a:pt x="289166" y="64245"/>
                  </a:lnTo>
                  <a:lnTo>
                    <a:pt x="254526" y="30272"/>
                  </a:lnTo>
                  <a:lnTo>
                    <a:pt x="210599" y="799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5572" y="716280"/>
              <a:ext cx="320040" cy="314325"/>
            </a:xfrm>
            <a:custGeom>
              <a:avLst/>
              <a:gdLst/>
              <a:ahLst/>
              <a:cxnLst/>
              <a:rect l="l" t="t" r="r" b="b"/>
              <a:pathLst>
                <a:path w="320040" h="314325">
                  <a:moveTo>
                    <a:pt x="0" y="156972"/>
                  </a:moveTo>
                  <a:lnTo>
                    <a:pt x="8157" y="107338"/>
                  </a:lnTo>
                  <a:lnTo>
                    <a:pt x="30873" y="64245"/>
                  </a:lnTo>
                  <a:lnTo>
                    <a:pt x="65513" y="30272"/>
                  </a:lnTo>
                  <a:lnTo>
                    <a:pt x="109440" y="7997"/>
                  </a:lnTo>
                  <a:lnTo>
                    <a:pt x="160020" y="0"/>
                  </a:lnTo>
                  <a:lnTo>
                    <a:pt x="210599" y="7997"/>
                  </a:lnTo>
                  <a:lnTo>
                    <a:pt x="254526" y="30272"/>
                  </a:lnTo>
                  <a:lnTo>
                    <a:pt x="289166" y="64245"/>
                  </a:lnTo>
                  <a:lnTo>
                    <a:pt x="311882" y="107338"/>
                  </a:lnTo>
                  <a:lnTo>
                    <a:pt x="320040" y="156972"/>
                  </a:lnTo>
                  <a:lnTo>
                    <a:pt x="311882" y="206605"/>
                  </a:lnTo>
                  <a:lnTo>
                    <a:pt x="289166" y="249698"/>
                  </a:lnTo>
                  <a:lnTo>
                    <a:pt x="254526" y="283671"/>
                  </a:lnTo>
                  <a:lnTo>
                    <a:pt x="210599" y="305946"/>
                  </a:lnTo>
                  <a:lnTo>
                    <a:pt x="160020" y="313944"/>
                  </a:lnTo>
                  <a:lnTo>
                    <a:pt x="109440" y="305946"/>
                  </a:lnTo>
                  <a:lnTo>
                    <a:pt x="65513" y="283671"/>
                  </a:lnTo>
                  <a:lnTo>
                    <a:pt x="30873" y="249698"/>
                  </a:lnTo>
                  <a:lnTo>
                    <a:pt x="8157" y="206605"/>
                  </a:lnTo>
                  <a:lnTo>
                    <a:pt x="0" y="15697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598" y="741934"/>
              <a:ext cx="103632" cy="24536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277366" y="1352041"/>
            <a:ext cx="3048635" cy="344805"/>
            <a:chOff x="1277366" y="1352041"/>
            <a:chExt cx="3048635" cy="344805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7366" y="1352041"/>
              <a:ext cx="2668397" cy="1844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77366" y="1512061"/>
              <a:ext cx="3048508" cy="18440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99872" y="1348739"/>
            <a:ext cx="715645" cy="279400"/>
            <a:chOff x="499872" y="1348739"/>
            <a:chExt cx="715645" cy="279400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9872" y="1376171"/>
              <a:ext cx="568071" cy="2453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9192" y="1348739"/>
              <a:ext cx="205740" cy="27889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8378" y="1932178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2596" y="1965070"/>
            <a:ext cx="1359534" cy="121920"/>
          </a:xfrm>
          <a:prstGeom prst="rect">
            <a:avLst/>
          </a:prstGeom>
        </p:spPr>
      </p:pic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5610097" y="1813305"/>
          <a:ext cx="3806824" cy="294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3650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3650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650D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650D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3650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3650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650D2"/>
                      </a:solidFill>
                      <a:prstDash val="solid"/>
                    </a:lnT>
                    <a:lnB w="12700">
                      <a:solidFill>
                        <a:srgbClr val="3650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3650D2"/>
                      </a:solidFill>
                      <a:prstDash val="solid"/>
                    </a:lnT>
                    <a:lnB w="12700">
                      <a:solidFill>
                        <a:srgbClr val="3650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4" name="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620511" y="1814829"/>
            <a:ext cx="1338961" cy="17373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669146" y="1813305"/>
            <a:ext cx="333248" cy="19354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620511" y="2007692"/>
            <a:ext cx="1467104" cy="17404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661527" y="2006168"/>
            <a:ext cx="353568" cy="19385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620511" y="2201545"/>
            <a:ext cx="1645031" cy="17373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88958" y="2200020"/>
            <a:ext cx="278383" cy="19354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620511" y="2395092"/>
            <a:ext cx="2214244" cy="17373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705722" y="2393569"/>
            <a:ext cx="262890" cy="19354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620511" y="2588641"/>
            <a:ext cx="1640205" cy="17373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688958" y="2587117"/>
            <a:ext cx="278383" cy="193548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620511" y="2782189"/>
            <a:ext cx="2209418" cy="173736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704198" y="2780664"/>
            <a:ext cx="239775" cy="19354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620511" y="2975736"/>
            <a:ext cx="888491" cy="17373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687434" y="2974213"/>
            <a:ext cx="282448" cy="19354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20511" y="3168726"/>
            <a:ext cx="1597024" cy="17404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661527" y="3167202"/>
            <a:ext cx="353568" cy="19385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20511" y="3362578"/>
            <a:ext cx="1491361" cy="17373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667622" y="3361054"/>
            <a:ext cx="335279" cy="193548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620511" y="3556127"/>
            <a:ext cx="1280921" cy="1737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663051" y="3554603"/>
            <a:ext cx="349503" cy="19354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620511" y="3749675"/>
            <a:ext cx="2043557" cy="17373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711818" y="3748151"/>
            <a:ext cx="246888" cy="19354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620511" y="3943222"/>
            <a:ext cx="2438654" cy="17373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714867" y="3941698"/>
            <a:ext cx="237744" cy="193548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5620511" y="4159630"/>
            <a:ext cx="2550160" cy="173990"/>
            <a:chOff x="5620511" y="4159630"/>
            <a:chExt cx="2550160" cy="173990"/>
          </a:xfrm>
        </p:grpSpPr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20511" y="4159630"/>
              <a:ext cx="764666" cy="1737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300215" y="4159630"/>
              <a:ext cx="97536" cy="17373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48983" y="4159630"/>
              <a:ext cx="1821180" cy="173736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727058" y="4158107"/>
            <a:ext cx="198881" cy="19354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620511" y="4375658"/>
            <a:ext cx="516254" cy="17373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728582" y="4373829"/>
            <a:ext cx="194309" cy="193852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5620511" y="4569205"/>
            <a:ext cx="1546479" cy="173736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664575" y="4567682"/>
            <a:ext cx="343407" cy="19354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529318" y="4561078"/>
            <a:ext cx="117855" cy="200152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5550789" y="1134236"/>
            <a:ext cx="2361565" cy="608965"/>
            <a:chOff x="5550789" y="1134236"/>
            <a:chExt cx="2361565" cy="608965"/>
          </a:xfrm>
        </p:grpSpPr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93892" y="1249679"/>
              <a:ext cx="324612" cy="3246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560314" y="1143761"/>
              <a:ext cx="2342515" cy="589915"/>
            </a:xfrm>
            <a:custGeom>
              <a:avLst/>
              <a:gdLst/>
              <a:ahLst/>
              <a:cxnLst/>
              <a:rect l="l" t="t" r="r" b="b"/>
              <a:pathLst>
                <a:path w="2342515" h="589914">
                  <a:moveTo>
                    <a:pt x="0" y="294893"/>
                  </a:moveTo>
                  <a:lnTo>
                    <a:pt x="3861" y="247073"/>
                  </a:lnTo>
                  <a:lnTo>
                    <a:pt x="15038" y="201704"/>
                  </a:lnTo>
                  <a:lnTo>
                    <a:pt x="32925" y="159395"/>
                  </a:lnTo>
                  <a:lnTo>
                    <a:pt x="56912" y="120755"/>
                  </a:lnTo>
                  <a:lnTo>
                    <a:pt x="86391" y="86391"/>
                  </a:lnTo>
                  <a:lnTo>
                    <a:pt x="120755" y="56912"/>
                  </a:lnTo>
                  <a:lnTo>
                    <a:pt x="159395" y="32925"/>
                  </a:lnTo>
                  <a:lnTo>
                    <a:pt x="201704" y="15038"/>
                  </a:lnTo>
                  <a:lnTo>
                    <a:pt x="247073" y="3861"/>
                  </a:lnTo>
                  <a:lnTo>
                    <a:pt x="294894" y="0"/>
                  </a:lnTo>
                  <a:lnTo>
                    <a:pt x="2047493" y="0"/>
                  </a:lnTo>
                  <a:lnTo>
                    <a:pt x="2095314" y="3861"/>
                  </a:lnTo>
                  <a:lnTo>
                    <a:pt x="2140683" y="15038"/>
                  </a:lnTo>
                  <a:lnTo>
                    <a:pt x="2182992" y="32925"/>
                  </a:lnTo>
                  <a:lnTo>
                    <a:pt x="2221632" y="56912"/>
                  </a:lnTo>
                  <a:lnTo>
                    <a:pt x="2255996" y="86391"/>
                  </a:lnTo>
                  <a:lnTo>
                    <a:pt x="2285475" y="120755"/>
                  </a:lnTo>
                  <a:lnTo>
                    <a:pt x="2309462" y="159395"/>
                  </a:lnTo>
                  <a:lnTo>
                    <a:pt x="2327349" y="201704"/>
                  </a:lnTo>
                  <a:lnTo>
                    <a:pt x="2338526" y="247073"/>
                  </a:lnTo>
                  <a:lnTo>
                    <a:pt x="2342388" y="294893"/>
                  </a:lnTo>
                  <a:lnTo>
                    <a:pt x="2338526" y="342714"/>
                  </a:lnTo>
                  <a:lnTo>
                    <a:pt x="2327349" y="388083"/>
                  </a:lnTo>
                  <a:lnTo>
                    <a:pt x="2309462" y="430392"/>
                  </a:lnTo>
                  <a:lnTo>
                    <a:pt x="2285475" y="469032"/>
                  </a:lnTo>
                  <a:lnTo>
                    <a:pt x="2255996" y="503396"/>
                  </a:lnTo>
                  <a:lnTo>
                    <a:pt x="2221632" y="532875"/>
                  </a:lnTo>
                  <a:lnTo>
                    <a:pt x="2182992" y="556862"/>
                  </a:lnTo>
                  <a:lnTo>
                    <a:pt x="2140683" y="574749"/>
                  </a:lnTo>
                  <a:lnTo>
                    <a:pt x="2095314" y="585926"/>
                  </a:lnTo>
                  <a:lnTo>
                    <a:pt x="2047493" y="589788"/>
                  </a:lnTo>
                  <a:lnTo>
                    <a:pt x="294894" y="589788"/>
                  </a:lnTo>
                  <a:lnTo>
                    <a:pt x="247073" y="585926"/>
                  </a:lnTo>
                  <a:lnTo>
                    <a:pt x="201704" y="574749"/>
                  </a:lnTo>
                  <a:lnTo>
                    <a:pt x="159395" y="556862"/>
                  </a:lnTo>
                  <a:lnTo>
                    <a:pt x="120755" y="532875"/>
                  </a:lnTo>
                  <a:lnTo>
                    <a:pt x="86391" y="503396"/>
                  </a:lnTo>
                  <a:lnTo>
                    <a:pt x="56912" y="469032"/>
                  </a:lnTo>
                  <a:lnTo>
                    <a:pt x="32925" y="430392"/>
                  </a:lnTo>
                  <a:lnTo>
                    <a:pt x="15038" y="388083"/>
                  </a:lnTo>
                  <a:lnTo>
                    <a:pt x="3861" y="342714"/>
                  </a:lnTo>
                  <a:lnTo>
                    <a:pt x="0" y="294893"/>
                  </a:lnTo>
                  <a:close/>
                </a:path>
              </a:pathLst>
            </a:custGeom>
            <a:ln w="19049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40322" y="1333245"/>
              <a:ext cx="694944" cy="184403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8036432" y="1141857"/>
            <a:ext cx="1623060" cy="2179320"/>
            <a:chOff x="8036432" y="1141857"/>
            <a:chExt cx="1623060" cy="2179320"/>
          </a:xfrm>
        </p:grpSpPr>
        <p:sp>
          <p:nvSpPr>
            <p:cNvPr id="83" name="object 83"/>
            <p:cNvSpPr/>
            <p:nvPr/>
          </p:nvSpPr>
          <p:spPr>
            <a:xfrm>
              <a:off x="8045957" y="1151382"/>
              <a:ext cx="1434465" cy="591820"/>
            </a:xfrm>
            <a:custGeom>
              <a:avLst/>
              <a:gdLst/>
              <a:ahLst/>
              <a:cxnLst/>
              <a:rect l="l" t="t" r="r" b="b"/>
              <a:pathLst>
                <a:path w="1434465" h="591819">
                  <a:moveTo>
                    <a:pt x="0" y="295655"/>
                  </a:moveTo>
                  <a:lnTo>
                    <a:pt x="3868" y="247690"/>
                  </a:lnTo>
                  <a:lnTo>
                    <a:pt x="15069" y="202192"/>
                  </a:lnTo>
                  <a:lnTo>
                    <a:pt x="32993" y="159769"/>
                  </a:lnTo>
                  <a:lnTo>
                    <a:pt x="57034" y="121029"/>
                  </a:lnTo>
                  <a:lnTo>
                    <a:pt x="86582" y="86582"/>
                  </a:lnTo>
                  <a:lnTo>
                    <a:pt x="121029" y="57034"/>
                  </a:lnTo>
                  <a:lnTo>
                    <a:pt x="159769" y="32993"/>
                  </a:lnTo>
                  <a:lnTo>
                    <a:pt x="202192" y="15069"/>
                  </a:lnTo>
                  <a:lnTo>
                    <a:pt x="247690" y="3868"/>
                  </a:lnTo>
                  <a:lnTo>
                    <a:pt x="295656" y="0"/>
                  </a:lnTo>
                  <a:lnTo>
                    <a:pt x="1138427" y="0"/>
                  </a:lnTo>
                  <a:lnTo>
                    <a:pt x="1186393" y="3868"/>
                  </a:lnTo>
                  <a:lnTo>
                    <a:pt x="1231891" y="15069"/>
                  </a:lnTo>
                  <a:lnTo>
                    <a:pt x="1274314" y="32993"/>
                  </a:lnTo>
                  <a:lnTo>
                    <a:pt x="1313054" y="57034"/>
                  </a:lnTo>
                  <a:lnTo>
                    <a:pt x="1347501" y="86582"/>
                  </a:lnTo>
                  <a:lnTo>
                    <a:pt x="1377049" y="121029"/>
                  </a:lnTo>
                  <a:lnTo>
                    <a:pt x="1401090" y="159769"/>
                  </a:lnTo>
                  <a:lnTo>
                    <a:pt x="1419014" y="202192"/>
                  </a:lnTo>
                  <a:lnTo>
                    <a:pt x="1430215" y="247690"/>
                  </a:lnTo>
                  <a:lnTo>
                    <a:pt x="1434084" y="295655"/>
                  </a:lnTo>
                  <a:lnTo>
                    <a:pt x="1430215" y="343621"/>
                  </a:lnTo>
                  <a:lnTo>
                    <a:pt x="1419014" y="389119"/>
                  </a:lnTo>
                  <a:lnTo>
                    <a:pt x="1401090" y="431542"/>
                  </a:lnTo>
                  <a:lnTo>
                    <a:pt x="1377049" y="470282"/>
                  </a:lnTo>
                  <a:lnTo>
                    <a:pt x="1347501" y="504729"/>
                  </a:lnTo>
                  <a:lnTo>
                    <a:pt x="1313054" y="534277"/>
                  </a:lnTo>
                  <a:lnTo>
                    <a:pt x="1274314" y="558318"/>
                  </a:lnTo>
                  <a:lnTo>
                    <a:pt x="1231891" y="576242"/>
                  </a:lnTo>
                  <a:lnTo>
                    <a:pt x="1186393" y="587443"/>
                  </a:lnTo>
                  <a:lnTo>
                    <a:pt x="1138427" y="591312"/>
                  </a:lnTo>
                  <a:lnTo>
                    <a:pt x="295656" y="591312"/>
                  </a:lnTo>
                  <a:lnTo>
                    <a:pt x="247690" y="587443"/>
                  </a:lnTo>
                  <a:lnTo>
                    <a:pt x="202192" y="576242"/>
                  </a:lnTo>
                  <a:lnTo>
                    <a:pt x="159769" y="558318"/>
                  </a:lnTo>
                  <a:lnTo>
                    <a:pt x="121029" y="534277"/>
                  </a:lnTo>
                  <a:lnTo>
                    <a:pt x="86582" y="504729"/>
                  </a:lnTo>
                  <a:lnTo>
                    <a:pt x="57034" y="470282"/>
                  </a:lnTo>
                  <a:lnTo>
                    <a:pt x="32993" y="431542"/>
                  </a:lnTo>
                  <a:lnTo>
                    <a:pt x="15069" y="389119"/>
                  </a:lnTo>
                  <a:lnTo>
                    <a:pt x="3868" y="343621"/>
                  </a:lnTo>
                  <a:lnTo>
                    <a:pt x="0" y="295655"/>
                  </a:lnTo>
                  <a:close/>
                </a:path>
              </a:pathLst>
            </a:custGeom>
            <a:ln w="1905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72804" y="1232357"/>
              <a:ext cx="711568" cy="14051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318880" y="1353896"/>
              <a:ext cx="1020127" cy="14051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34704" y="1476502"/>
              <a:ext cx="769759" cy="14020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537191" y="1793748"/>
              <a:ext cx="116205" cy="1521460"/>
            </a:xfrm>
            <a:custGeom>
              <a:avLst/>
              <a:gdLst/>
              <a:ahLst/>
              <a:cxnLst/>
              <a:rect l="l" t="t" r="r" b="b"/>
              <a:pathLst>
                <a:path w="116204" h="1521460">
                  <a:moveTo>
                    <a:pt x="0" y="1520952"/>
                  </a:moveTo>
                  <a:lnTo>
                    <a:pt x="22550" y="1518388"/>
                  </a:lnTo>
                  <a:lnTo>
                    <a:pt x="40957" y="1511395"/>
                  </a:lnTo>
                  <a:lnTo>
                    <a:pt x="53363" y="1501020"/>
                  </a:lnTo>
                  <a:lnTo>
                    <a:pt x="57911" y="1488313"/>
                  </a:lnTo>
                  <a:lnTo>
                    <a:pt x="57911" y="793114"/>
                  </a:lnTo>
                  <a:lnTo>
                    <a:pt x="62460" y="780407"/>
                  </a:lnTo>
                  <a:lnTo>
                    <a:pt x="74866" y="770032"/>
                  </a:lnTo>
                  <a:lnTo>
                    <a:pt x="93273" y="763039"/>
                  </a:lnTo>
                  <a:lnTo>
                    <a:pt x="115824" y="760476"/>
                  </a:lnTo>
                  <a:lnTo>
                    <a:pt x="93273" y="757912"/>
                  </a:lnTo>
                  <a:lnTo>
                    <a:pt x="74866" y="750919"/>
                  </a:lnTo>
                  <a:lnTo>
                    <a:pt x="62460" y="740544"/>
                  </a:lnTo>
                  <a:lnTo>
                    <a:pt x="57911" y="727837"/>
                  </a:lnTo>
                  <a:lnTo>
                    <a:pt x="57911" y="32638"/>
                  </a:lnTo>
                  <a:lnTo>
                    <a:pt x="53363" y="19931"/>
                  </a:lnTo>
                  <a:lnTo>
                    <a:pt x="40957" y="9556"/>
                  </a:lnTo>
                  <a:lnTo>
                    <a:pt x="22550" y="256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65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9781031" y="2070861"/>
            <a:ext cx="2109470" cy="911860"/>
            <a:chOff x="9781031" y="2070861"/>
            <a:chExt cx="2109470" cy="911860"/>
          </a:xfrm>
        </p:grpSpPr>
        <p:pic>
          <p:nvPicPr>
            <p:cNvPr id="89" name="object 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781031" y="2357627"/>
              <a:ext cx="248412" cy="24841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0049255" y="2077211"/>
              <a:ext cx="1835150" cy="899160"/>
            </a:xfrm>
            <a:custGeom>
              <a:avLst/>
              <a:gdLst/>
              <a:ahLst/>
              <a:cxnLst/>
              <a:rect l="l" t="t" r="r" b="b"/>
              <a:pathLst>
                <a:path w="1835150" h="899160">
                  <a:moveTo>
                    <a:pt x="1646427" y="0"/>
                  </a:moveTo>
                  <a:lnTo>
                    <a:pt x="188468" y="0"/>
                  </a:lnTo>
                  <a:lnTo>
                    <a:pt x="138391" y="6737"/>
                  </a:lnTo>
                  <a:lnTo>
                    <a:pt x="93377" y="25748"/>
                  </a:lnTo>
                  <a:lnTo>
                    <a:pt x="55229" y="55229"/>
                  </a:lnTo>
                  <a:lnTo>
                    <a:pt x="25748" y="93377"/>
                  </a:lnTo>
                  <a:lnTo>
                    <a:pt x="6737" y="138391"/>
                  </a:lnTo>
                  <a:lnTo>
                    <a:pt x="0" y="188467"/>
                  </a:lnTo>
                  <a:lnTo>
                    <a:pt x="0" y="710691"/>
                  </a:lnTo>
                  <a:lnTo>
                    <a:pt x="6737" y="760768"/>
                  </a:lnTo>
                  <a:lnTo>
                    <a:pt x="25748" y="805782"/>
                  </a:lnTo>
                  <a:lnTo>
                    <a:pt x="55229" y="843930"/>
                  </a:lnTo>
                  <a:lnTo>
                    <a:pt x="93377" y="873411"/>
                  </a:lnTo>
                  <a:lnTo>
                    <a:pt x="138391" y="892422"/>
                  </a:lnTo>
                  <a:lnTo>
                    <a:pt x="188468" y="899160"/>
                  </a:lnTo>
                  <a:lnTo>
                    <a:pt x="1646427" y="899160"/>
                  </a:lnTo>
                  <a:lnTo>
                    <a:pt x="1696504" y="892422"/>
                  </a:lnTo>
                  <a:lnTo>
                    <a:pt x="1741518" y="873411"/>
                  </a:lnTo>
                  <a:lnTo>
                    <a:pt x="1779666" y="843930"/>
                  </a:lnTo>
                  <a:lnTo>
                    <a:pt x="1809147" y="805782"/>
                  </a:lnTo>
                  <a:lnTo>
                    <a:pt x="1828158" y="760768"/>
                  </a:lnTo>
                  <a:lnTo>
                    <a:pt x="1834896" y="710691"/>
                  </a:lnTo>
                  <a:lnTo>
                    <a:pt x="1834896" y="188467"/>
                  </a:lnTo>
                  <a:lnTo>
                    <a:pt x="1828158" y="138391"/>
                  </a:lnTo>
                  <a:lnTo>
                    <a:pt x="1809147" y="93377"/>
                  </a:lnTo>
                  <a:lnTo>
                    <a:pt x="1779666" y="55229"/>
                  </a:lnTo>
                  <a:lnTo>
                    <a:pt x="1741518" y="25748"/>
                  </a:lnTo>
                  <a:lnTo>
                    <a:pt x="1696504" y="6737"/>
                  </a:lnTo>
                  <a:lnTo>
                    <a:pt x="1646427" y="0"/>
                  </a:lnTo>
                  <a:close/>
                </a:path>
              </a:pathLst>
            </a:custGeom>
            <a:solidFill>
              <a:srgbClr val="365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049255" y="2077211"/>
              <a:ext cx="1835150" cy="899160"/>
            </a:xfrm>
            <a:custGeom>
              <a:avLst/>
              <a:gdLst/>
              <a:ahLst/>
              <a:cxnLst/>
              <a:rect l="l" t="t" r="r" b="b"/>
              <a:pathLst>
                <a:path w="1835150" h="899160">
                  <a:moveTo>
                    <a:pt x="0" y="188467"/>
                  </a:moveTo>
                  <a:lnTo>
                    <a:pt x="6737" y="138391"/>
                  </a:lnTo>
                  <a:lnTo>
                    <a:pt x="25748" y="93377"/>
                  </a:lnTo>
                  <a:lnTo>
                    <a:pt x="55229" y="55229"/>
                  </a:lnTo>
                  <a:lnTo>
                    <a:pt x="93377" y="25748"/>
                  </a:lnTo>
                  <a:lnTo>
                    <a:pt x="138391" y="6737"/>
                  </a:lnTo>
                  <a:lnTo>
                    <a:pt x="188468" y="0"/>
                  </a:lnTo>
                  <a:lnTo>
                    <a:pt x="1646427" y="0"/>
                  </a:lnTo>
                  <a:lnTo>
                    <a:pt x="1696504" y="6737"/>
                  </a:lnTo>
                  <a:lnTo>
                    <a:pt x="1741518" y="25748"/>
                  </a:lnTo>
                  <a:lnTo>
                    <a:pt x="1779666" y="55229"/>
                  </a:lnTo>
                  <a:lnTo>
                    <a:pt x="1809147" y="93377"/>
                  </a:lnTo>
                  <a:lnTo>
                    <a:pt x="1828158" y="138391"/>
                  </a:lnTo>
                  <a:lnTo>
                    <a:pt x="1834896" y="188467"/>
                  </a:lnTo>
                  <a:lnTo>
                    <a:pt x="1834896" y="710691"/>
                  </a:lnTo>
                  <a:lnTo>
                    <a:pt x="1828158" y="760768"/>
                  </a:lnTo>
                  <a:lnTo>
                    <a:pt x="1809147" y="805782"/>
                  </a:lnTo>
                  <a:lnTo>
                    <a:pt x="1779666" y="843930"/>
                  </a:lnTo>
                  <a:lnTo>
                    <a:pt x="1741518" y="873411"/>
                  </a:lnTo>
                  <a:lnTo>
                    <a:pt x="1696504" y="892422"/>
                  </a:lnTo>
                  <a:lnTo>
                    <a:pt x="1646427" y="899160"/>
                  </a:lnTo>
                  <a:lnTo>
                    <a:pt x="188468" y="899160"/>
                  </a:lnTo>
                  <a:lnTo>
                    <a:pt x="138391" y="892422"/>
                  </a:lnTo>
                  <a:lnTo>
                    <a:pt x="93377" y="873411"/>
                  </a:lnTo>
                  <a:lnTo>
                    <a:pt x="55229" y="843930"/>
                  </a:lnTo>
                  <a:lnTo>
                    <a:pt x="25748" y="805782"/>
                  </a:lnTo>
                  <a:lnTo>
                    <a:pt x="6737" y="760768"/>
                  </a:lnTo>
                  <a:lnTo>
                    <a:pt x="0" y="710691"/>
                  </a:lnTo>
                  <a:lnTo>
                    <a:pt x="0" y="188467"/>
                  </a:lnTo>
                  <a:close/>
                </a:path>
              </a:pathLst>
            </a:custGeom>
            <a:ln w="12700">
              <a:solidFill>
                <a:srgbClr val="365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207751" y="2491739"/>
              <a:ext cx="1132827" cy="14020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207751" y="2613659"/>
              <a:ext cx="1599565" cy="14020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207751" y="2735579"/>
              <a:ext cx="1557147" cy="140208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9529318" y="3125723"/>
            <a:ext cx="2355215" cy="1644650"/>
            <a:chOff x="9529318" y="3125723"/>
            <a:chExt cx="2355215" cy="1644650"/>
          </a:xfrm>
        </p:grpSpPr>
        <p:sp>
          <p:nvSpPr>
            <p:cNvPr id="96" name="object 96"/>
            <p:cNvSpPr/>
            <p:nvPr/>
          </p:nvSpPr>
          <p:spPr>
            <a:xfrm>
              <a:off x="9535668" y="3384803"/>
              <a:ext cx="116205" cy="1109980"/>
            </a:xfrm>
            <a:custGeom>
              <a:avLst/>
              <a:gdLst/>
              <a:ahLst/>
              <a:cxnLst/>
              <a:rect l="l" t="t" r="r" b="b"/>
              <a:pathLst>
                <a:path w="116204" h="1109979">
                  <a:moveTo>
                    <a:pt x="0" y="1109472"/>
                  </a:moveTo>
                  <a:lnTo>
                    <a:pt x="22550" y="1106908"/>
                  </a:lnTo>
                  <a:lnTo>
                    <a:pt x="40957" y="1099915"/>
                  </a:lnTo>
                  <a:lnTo>
                    <a:pt x="53363" y="1089540"/>
                  </a:lnTo>
                  <a:lnTo>
                    <a:pt x="57911" y="1076833"/>
                  </a:lnTo>
                  <a:lnTo>
                    <a:pt x="57911" y="587375"/>
                  </a:lnTo>
                  <a:lnTo>
                    <a:pt x="62460" y="574667"/>
                  </a:lnTo>
                  <a:lnTo>
                    <a:pt x="74866" y="564292"/>
                  </a:lnTo>
                  <a:lnTo>
                    <a:pt x="93273" y="557299"/>
                  </a:lnTo>
                  <a:lnTo>
                    <a:pt x="115824" y="554736"/>
                  </a:lnTo>
                  <a:lnTo>
                    <a:pt x="93273" y="552172"/>
                  </a:lnTo>
                  <a:lnTo>
                    <a:pt x="74866" y="545179"/>
                  </a:lnTo>
                  <a:lnTo>
                    <a:pt x="62460" y="534804"/>
                  </a:lnTo>
                  <a:lnTo>
                    <a:pt x="57911" y="522097"/>
                  </a:lnTo>
                  <a:lnTo>
                    <a:pt x="57911" y="32638"/>
                  </a:lnTo>
                  <a:lnTo>
                    <a:pt x="53363" y="19931"/>
                  </a:lnTo>
                  <a:lnTo>
                    <a:pt x="40957" y="9556"/>
                  </a:lnTo>
                  <a:lnTo>
                    <a:pt x="22550" y="256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365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686544" y="3621023"/>
              <a:ext cx="248411" cy="24841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755124" y="4504943"/>
              <a:ext cx="265175" cy="265175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0049256" y="3125723"/>
              <a:ext cx="1835150" cy="899160"/>
            </a:xfrm>
            <a:custGeom>
              <a:avLst/>
              <a:gdLst/>
              <a:ahLst/>
              <a:cxnLst/>
              <a:rect l="l" t="t" r="r" b="b"/>
              <a:pathLst>
                <a:path w="1835150" h="899160">
                  <a:moveTo>
                    <a:pt x="1646427" y="0"/>
                  </a:moveTo>
                  <a:lnTo>
                    <a:pt x="188468" y="0"/>
                  </a:lnTo>
                  <a:lnTo>
                    <a:pt x="138391" y="6737"/>
                  </a:lnTo>
                  <a:lnTo>
                    <a:pt x="93377" y="25748"/>
                  </a:lnTo>
                  <a:lnTo>
                    <a:pt x="55229" y="55229"/>
                  </a:lnTo>
                  <a:lnTo>
                    <a:pt x="25748" y="93377"/>
                  </a:lnTo>
                  <a:lnTo>
                    <a:pt x="6737" y="138391"/>
                  </a:lnTo>
                  <a:lnTo>
                    <a:pt x="0" y="188467"/>
                  </a:lnTo>
                  <a:lnTo>
                    <a:pt x="0" y="710692"/>
                  </a:lnTo>
                  <a:lnTo>
                    <a:pt x="6737" y="760768"/>
                  </a:lnTo>
                  <a:lnTo>
                    <a:pt x="25748" y="805782"/>
                  </a:lnTo>
                  <a:lnTo>
                    <a:pt x="55229" y="843930"/>
                  </a:lnTo>
                  <a:lnTo>
                    <a:pt x="93377" y="873411"/>
                  </a:lnTo>
                  <a:lnTo>
                    <a:pt x="138391" y="892422"/>
                  </a:lnTo>
                  <a:lnTo>
                    <a:pt x="188468" y="899159"/>
                  </a:lnTo>
                  <a:lnTo>
                    <a:pt x="1646427" y="899159"/>
                  </a:lnTo>
                  <a:lnTo>
                    <a:pt x="1696504" y="892422"/>
                  </a:lnTo>
                  <a:lnTo>
                    <a:pt x="1741518" y="873411"/>
                  </a:lnTo>
                  <a:lnTo>
                    <a:pt x="1779666" y="843930"/>
                  </a:lnTo>
                  <a:lnTo>
                    <a:pt x="1809147" y="805782"/>
                  </a:lnTo>
                  <a:lnTo>
                    <a:pt x="1828158" y="760768"/>
                  </a:lnTo>
                  <a:lnTo>
                    <a:pt x="1834896" y="710692"/>
                  </a:lnTo>
                  <a:lnTo>
                    <a:pt x="1834896" y="188467"/>
                  </a:lnTo>
                  <a:lnTo>
                    <a:pt x="1828158" y="138391"/>
                  </a:lnTo>
                  <a:lnTo>
                    <a:pt x="1809147" y="93377"/>
                  </a:lnTo>
                  <a:lnTo>
                    <a:pt x="1779666" y="55229"/>
                  </a:lnTo>
                  <a:lnTo>
                    <a:pt x="1741518" y="25748"/>
                  </a:lnTo>
                  <a:lnTo>
                    <a:pt x="1696504" y="6737"/>
                  </a:lnTo>
                  <a:lnTo>
                    <a:pt x="1646427" y="0"/>
                  </a:lnTo>
                  <a:close/>
                </a:path>
              </a:pathLst>
            </a:custGeom>
            <a:solidFill>
              <a:srgbClr val="34C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207752" y="3539997"/>
              <a:ext cx="991476" cy="14020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207752" y="3661917"/>
              <a:ext cx="1080363" cy="14020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207752" y="3783837"/>
              <a:ext cx="1063472" cy="140207"/>
            </a:xfrm>
            <a:prstGeom prst="rect">
              <a:avLst/>
            </a:prstGeom>
          </p:spPr>
        </p:pic>
      </p:grp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5571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3</a:t>
            </a:r>
            <a:r>
              <a:rPr spc="-25" dirty="0"/>
              <a:t>0</a:t>
            </a:r>
            <a:r>
              <a:rPr spc="-310" dirty="0"/>
              <a:t>12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10157206" y="3209925"/>
            <a:ext cx="488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2000" b="1" spc="-3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0067543" y="4111752"/>
            <a:ext cx="1836420" cy="733425"/>
            <a:chOff x="10067543" y="4111752"/>
            <a:chExt cx="1836420" cy="733425"/>
          </a:xfrm>
        </p:grpSpPr>
        <p:sp>
          <p:nvSpPr>
            <p:cNvPr id="106" name="object 106"/>
            <p:cNvSpPr/>
            <p:nvPr/>
          </p:nvSpPr>
          <p:spPr>
            <a:xfrm>
              <a:off x="10067543" y="4111752"/>
              <a:ext cx="1836420" cy="733425"/>
            </a:xfrm>
            <a:custGeom>
              <a:avLst/>
              <a:gdLst/>
              <a:ahLst/>
              <a:cxnLst/>
              <a:rect l="l" t="t" r="r" b="b"/>
              <a:pathLst>
                <a:path w="1836420" h="733425">
                  <a:moveTo>
                    <a:pt x="1682750" y="0"/>
                  </a:moveTo>
                  <a:lnTo>
                    <a:pt x="153670" y="0"/>
                  </a:lnTo>
                  <a:lnTo>
                    <a:pt x="105111" y="7837"/>
                  </a:lnTo>
                  <a:lnTo>
                    <a:pt x="62929" y="29659"/>
                  </a:lnTo>
                  <a:lnTo>
                    <a:pt x="29659" y="62929"/>
                  </a:lnTo>
                  <a:lnTo>
                    <a:pt x="7837" y="105111"/>
                  </a:lnTo>
                  <a:lnTo>
                    <a:pt x="0" y="153670"/>
                  </a:lnTo>
                  <a:lnTo>
                    <a:pt x="0" y="579374"/>
                  </a:lnTo>
                  <a:lnTo>
                    <a:pt x="7837" y="627932"/>
                  </a:lnTo>
                  <a:lnTo>
                    <a:pt x="29659" y="670114"/>
                  </a:lnTo>
                  <a:lnTo>
                    <a:pt x="62929" y="703384"/>
                  </a:lnTo>
                  <a:lnTo>
                    <a:pt x="105111" y="725206"/>
                  </a:lnTo>
                  <a:lnTo>
                    <a:pt x="153670" y="733044"/>
                  </a:lnTo>
                  <a:lnTo>
                    <a:pt x="1682750" y="733044"/>
                  </a:lnTo>
                  <a:lnTo>
                    <a:pt x="1731308" y="725206"/>
                  </a:lnTo>
                  <a:lnTo>
                    <a:pt x="1773490" y="703384"/>
                  </a:lnTo>
                  <a:lnTo>
                    <a:pt x="1806760" y="670114"/>
                  </a:lnTo>
                  <a:lnTo>
                    <a:pt x="1828582" y="627932"/>
                  </a:lnTo>
                  <a:lnTo>
                    <a:pt x="1836420" y="579374"/>
                  </a:lnTo>
                  <a:lnTo>
                    <a:pt x="1836420" y="153670"/>
                  </a:lnTo>
                  <a:lnTo>
                    <a:pt x="1828582" y="105111"/>
                  </a:lnTo>
                  <a:lnTo>
                    <a:pt x="1806760" y="62929"/>
                  </a:lnTo>
                  <a:lnTo>
                    <a:pt x="1773490" y="29659"/>
                  </a:lnTo>
                  <a:lnTo>
                    <a:pt x="1731308" y="7837"/>
                  </a:lnTo>
                  <a:lnTo>
                    <a:pt x="1682750" y="0"/>
                  </a:lnTo>
                  <a:close/>
                </a:path>
              </a:pathLst>
            </a:custGeom>
            <a:solidFill>
              <a:srgbClr val="C7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226928" y="4526026"/>
              <a:ext cx="985113" cy="14020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226928" y="4647946"/>
              <a:ext cx="888238" cy="140207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10176509" y="4195394"/>
            <a:ext cx="506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92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081015" y="1316736"/>
            <a:ext cx="228600" cy="321945"/>
          </a:xfrm>
          <a:custGeom>
            <a:avLst/>
            <a:gdLst/>
            <a:ahLst/>
            <a:cxnLst/>
            <a:rect l="l" t="t" r="r" b="b"/>
            <a:pathLst>
              <a:path w="228600" h="321944">
                <a:moveTo>
                  <a:pt x="0" y="0"/>
                </a:moveTo>
                <a:lnTo>
                  <a:pt x="0" y="321563"/>
                </a:lnTo>
                <a:lnTo>
                  <a:pt x="228600" y="160781"/>
                </a:lnTo>
                <a:lnTo>
                  <a:pt x="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1"/>
          <p:cNvGrpSpPr/>
          <p:nvPr/>
        </p:nvGrpSpPr>
        <p:grpSpPr>
          <a:xfrm>
            <a:off x="5559805" y="5457748"/>
            <a:ext cx="1614170" cy="421005"/>
            <a:chOff x="5559805" y="5457748"/>
            <a:chExt cx="1614170" cy="421005"/>
          </a:xfrm>
        </p:grpSpPr>
        <p:pic>
          <p:nvPicPr>
            <p:cNvPr id="112" name="object 11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559805" y="5457748"/>
              <a:ext cx="359663" cy="42062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825362" y="5568391"/>
              <a:ext cx="1348359" cy="245364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5502528" y="5935065"/>
            <a:ext cx="2077085" cy="505459"/>
            <a:chOff x="5502528" y="5935065"/>
            <a:chExt cx="2077085" cy="505459"/>
          </a:xfrm>
        </p:grpSpPr>
        <p:pic>
          <p:nvPicPr>
            <p:cNvPr id="115" name="object 11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502528" y="5935065"/>
              <a:ext cx="2076957" cy="18470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02528" y="6095085"/>
              <a:ext cx="1533271" cy="18470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502528" y="6255715"/>
              <a:ext cx="1834769" cy="184404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10136378" y="5316346"/>
            <a:ext cx="1835150" cy="946785"/>
            <a:chOff x="10136378" y="5316346"/>
            <a:chExt cx="1835150" cy="946785"/>
          </a:xfrm>
        </p:grpSpPr>
        <p:pic>
          <p:nvPicPr>
            <p:cNvPr id="119" name="object 11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193782" y="5457748"/>
              <a:ext cx="362711" cy="42062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447274" y="5568391"/>
              <a:ext cx="1468120" cy="24536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136378" y="5918301"/>
              <a:ext cx="1554099" cy="18440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136378" y="6078016"/>
              <a:ext cx="1834769" cy="18470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193782" y="5316346"/>
              <a:ext cx="937679" cy="193547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7954009" y="5457748"/>
            <a:ext cx="2099945" cy="967740"/>
            <a:chOff x="7954009" y="5457748"/>
            <a:chExt cx="2099945" cy="967740"/>
          </a:xfrm>
        </p:grpSpPr>
        <p:pic>
          <p:nvPicPr>
            <p:cNvPr id="125" name="object 12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11413" y="5457748"/>
              <a:ext cx="493775" cy="42062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400541" y="5568391"/>
              <a:ext cx="1467738" cy="24536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954009" y="5920130"/>
              <a:ext cx="1956053" cy="18470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954009" y="6080759"/>
              <a:ext cx="1720596" cy="1844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954009" y="6240779"/>
              <a:ext cx="1834769" cy="184403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9887711" y="5596127"/>
              <a:ext cx="166370" cy="233679"/>
            </a:xfrm>
            <a:custGeom>
              <a:avLst/>
              <a:gdLst/>
              <a:ahLst/>
              <a:cxnLst/>
              <a:rect l="l" t="t" r="r" b="b"/>
              <a:pathLst>
                <a:path w="166370" h="233679">
                  <a:moveTo>
                    <a:pt x="0" y="0"/>
                  </a:moveTo>
                  <a:lnTo>
                    <a:pt x="0" y="233172"/>
                  </a:lnTo>
                  <a:lnTo>
                    <a:pt x="166116" y="116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/>
          <p:nvPr/>
        </p:nvSpPr>
        <p:spPr>
          <a:xfrm>
            <a:off x="7716011" y="5454396"/>
            <a:ext cx="0" cy="1010919"/>
          </a:xfrm>
          <a:custGeom>
            <a:avLst/>
            <a:gdLst/>
            <a:ahLst/>
            <a:cxnLst/>
            <a:rect l="l" t="t" r="r" b="b"/>
            <a:pathLst>
              <a:path h="1010920">
                <a:moveTo>
                  <a:pt x="0" y="0"/>
                </a:moveTo>
                <a:lnTo>
                  <a:pt x="0" y="1010462"/>
                </a:lnTo>
              </a:path>
            </a:pathLst>
          </a:custGeom>
          <a:ln w="12700">
            <a:solidFill>
              <a:srgbClr val="365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5064" y="1162811"/>
            <a:ext cx="6487795" cy="3049905"/>
          </a:xfrm>
          <a:custGeom>
            <a:avLst/>
            <a:gdLst/>
            <a:ahLst/>
            <a:cxnLst/>
            <a:rect l="l" t="t" r="r" b="b"/>
            <a:pathLst>
              <a:path w="6487795" h="3049904">
                <a:moveTo>
                  <a:pt x="6192774" y="0"/>
                </a:moveTo>
                <a:lnTo>
                  <a:pt x="294894" y="0"/>
                </a:lnTo>
                <a:lnTo>
                  <a:pt x="247042" y="3857"/>
                </a:lnTo>
                <a:lnTo>
                  <a:pt x="201655" y="15026"/>
                </a:lnTo>
                <a:lnTo>
                  <a:pt x="159339" y="32901"/>
                </a:lnTo>
                <a:lnTo>
                  <a:pt x="120700" y="56875"/>
                </a:lnTo>
                <a:lnTo>
                  <a:pt x="86344" y="86344"/>
                </a:lnTo>
                <a:lnTo>
                  <a:pt x="56875" y="120700"/>
                </a:lnTo>
                <a:lnTo>
                  <a:pt x="32901" y="159339"/>
                </a:lnTo>
                <a:lnTo>
                  <a:pt x="15026" y="201655"/>
                </a:lnTo>
                <a:lnTo>
                  <a:pt x="3857" y="247042"/>
                </a:lnTo>
                <a:lnTo>
                  <a:pt x="0" y="294893"/>
                </a:lnTo>
                <a:lnTo>
                  <a:pt x="0" y="2754630"/>
                </a:lnTo>
                <a:lnTo>
                  <a:pt x="3857" y="2802481"/>
                </a:lnTo>
                <a:lnTo>
                  <a:pt x="15026" y="2847868"/>
                </a:lnTo>
                <a:lnTo>
                  <a:pt x="32901" y="2890184"/>
                </a:lnTo>
                <a:lnTo>
                  <a:pt x="56875" y="2928823"/>
                </a:lnTo>
                <a:lnTo>
                  <a:pt x="86344" y="2963179"/>
                </a:lnTo>
                <a:lnTo>
                  <a:pt x="120700" y="2992648"/>
                </a:lnTo>
                <a:lnTo>
                  <a:pt x="159339" y="3016622"/>
                </a:lnTo>
                <a:lnTo>
                  <a:pt x="201655" y="3034497"/>
                </a:lnTo>
                <a:lnTo>
                  <a:pt x="247042" y="3045666"/>
                </a:lnTo>
                <a:lnTo>
                  <a:pt x="294894" y="3049524"/>
                </a:lnTo>
                <a:lnTo>
                  <a:pt x="6192774" y="3049524"/>
                </a:lnTo>
                <a:lnTo>
                  <a:pt x="6240625" y="3045666"/>
                </a:lnTo>
                <a:lnTo>
                  <a:pt x="6286012" y="3034497"/>
                </a:lnTo>
                <a:lnTo>
                  <a:pt x="6328328" y="3016622"/>
                </a:lnTo>
                <a:lnTo>
                  <a:pt x="6366967" y="2992648"/>
                </a:lnTo>
                <a:lnTo>
                  <a:pt x="6401323" y="2963179"/>
                </a:lnTo>
                <a:lnTo>
                  <a:pt x="6430792" y="2928823"/>
                </a:lnTo>
                <a:lnTo>
                  <a:pt x="6454766" y="2890184"/>
                </a:lnTo>
                <a:lnTo>
                  <a:pt x="6472641" y="2847868"/>
                </a:lnTo>
                <a:lnTo>
                  <a:pt x="6483810" y="2802481"/>
                </a:lnTo>
                <a:lnTo>
                  <a:pt x="6487668" y="2754630"/>
                </a:lnTo>
                <a:lnTo>
                  <a:pt x="6487668" y="294893"/>
                </a:lnTo>
                <a:lnTo>
                  <a:pt x="6483810" y="247042"/>
                </a:lnTo>
                <a:lnTo>
                  <a:pt x="6472641" y="201655"/>
                </a:lnTo>
                <a:lnTo>
                  <a:pt x="6454766" y="159339"/>
                </a:lnTo>
                <a:lnTo>
                  <a:pt x="6430792" y="120700"/>
                </a:lnTo>
                <a:lnTo>
                  <a:pt x="6401323" y="86344"/>
                </a:lnTo>
                <a:lnTo>
                  <a:pt x="6366967" y="56875"/>
                </a:lnTo>
                <a:lnTo>
                  <a:pt x="6328328" y="32901"/>
                </a:lnTo>
                <a:lnTo>
                  <a:pt x="6286012" y="15026"/>
                </a:lnTo>
                <a:lnTo>
                  <a:pt x="6240625" y="3857"/>
                </a:lnTo>
                <a:lnTo>
                  <a:pt x="6192774" y="0"/>
                </a:lnTo>
                <a:close/>
              </a:path>
            </a:pathLst>
          </a:custGeom>
          <a:solidFill>
            <a:srgbClr val="365A86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1078" y="172846"/>
            <a:ext cx="8673465" cy="916305"/>
            <a:chOff x="551078" y="172846"/>
            <a:chExt cx="8673465" cy="916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078" y="172846"/>
              <a:ext cx="8673084" cy="4892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078" y="599566"/>
              <a:ext cx="4200906" cy="48920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4300" y="1178052"/>
            <a:ext cx="5160645" cy="492759"/>
            <a:chOff x="114300" y="1178052"/>
            <a:chExt cx="5160645" cy="49275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1178052"/>
              <a:ext cx="5160264" cy="492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933" y="1273810"/>
              <a:ext cx="259079" cy="2788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669" y="1328674"/>
              <a:ext cx="2054732" cy="2103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2082" y="1328674"/>
              <a:ext cx="1356614" cy="210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0304" y="1273810"/>
              <a:ext cx="529589" cy="2788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9696" y="1328674"/>
              <a:ext cx="799591" cy="21031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29742" y="1825751"/>
            <a:ext cx="4912995" cy="157480"/>
            <a:chOff x="529742" y="1825751"/>
            <a:chExt cx="4912995" cy="15748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742" y="1825751"/>
              <a:ext cx="1195717" cy="1569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9001" y="1825751"/>
              <a:ext cx="3783711" cy="15697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51078" y="2292985"/>
            <a:ext cx="4756785" cy="157480"/>
            <a:chOff x="551078" y="2292985"/>
            <a:chExt cx="4756785" cy="15748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1078" y="2292985"/>
              <a:ext cx="1141564" cy="156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5472" y="2292985"/>
              <a:ext cx="3682111" cy="15697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40410" y="3176651"/>
            <a:ext cx="3714115" cy="294640"/>
            <a:chOff x="540410" y="3176651"/>
            <a:chExt cx="3714115" cy="294640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410" y="3176651"/>
              <a:ext cx="776173" cy="1569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6022" y="3176651"/>
              <a:ext cx="88391" cy="1569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0192" y="3176651"/>
              <a:ext cx="158496" cy="1569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9440" y="3176651"/>
              <a:ext cx="88391" cy="1569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3637" y="3176651"/>
              <a:ext cx="633310" cy="1569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83612" y="3176651"/>
              <a:ext cx="1818766" cy="156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410" y="3313811"/>
              <a:ext cx="3713861" cy="15697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58698" y="2703829"/>
            <a:ext cx="3597275" cy="294640"/>
            <a:chOff x="558698" y="2703829"/>
            <a:chExt cx="3597275" cy="294640"/>
          </a:xfrm>
        </p:grpSpPr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698" y="2703829"/>
              <a:ext cx="1085850" cy="1569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72132" y="2703829"/>
              <a:ext cx="1370456" cy="1569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80105" y="2703829"/>
              <a:ext cx="527913" cy="1569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55593" y="2703829"/>
              <a:ext cx="695705" cy="1569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8698" y="2840989"/>
              <a:ext cx="2578227" cy="1569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69081" y="2840989"/>
              <a:ext cx="511454" cy="1569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27805" y="2840989"/>
              <a:ext cx="627849" cy="15697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73075" y="4891735"/>
            <a:ext cx="2494915" cy="579755"/>
            <a:chOff x="373075" y="4891735"/>
            <a:chExt cx="2494915" cy="579755"/>
          </a:xfrm>
        </p:grpSpPr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3075" y="4891735"/>
              <a:ext cx="140207" cy="2456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6564" y="4922265"/>
              <a:ext cx="2311145" cy="1219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6564" y="5028945"/>
              <a:ext cx="1866900" cy="1219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6564" y="5135625"/>
              <a:ext cx="2064765" cy="1219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6564" y="5242001"/>
              <a:ext cx="1653413" cy="1222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6564" y="5349239"/>
              <a:ext cx="643407" cy="121919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3441827" y="4910963"/>
            <a:ext cx="2303145" cy="507365"/>
            <a:chOff x="3441827" y="4910963"/>
            <a:chExt cx="2303145" cy="507365"/>
          </a:xfrm>
        </p:grpSpPr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41827" y="4910963"/>
              <a:ext cx="210312" cy="2453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24961" y="4976114"/>
              <a:ext cx="1448435" cy="1219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24961" y="5082794"/>
              <a:ext cx="2119884" cy="1219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24961" y="5189474"/>
              <a:ext cx="1769872" cy="12191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24961" y="5296154"/>
              <a:ext cx="1136103" cy="12191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314566" y="4909769"/>
            <a:ext cx="2205990" cy="442595"/>
            <a:chOff x="6314566" y="4909769"/>
            <a:chExt cx="2205990" cy="442595"/>
          </a:xfrm>
        </p:grpSpPr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14566" y="4925568"/>
              <a:ext cx="210312" cy="24536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43420" y="4909769"/>
              <a:ext cx="1977136" cy="1222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43420" y="5017008"/>
              <a:ext cx="1942719" cy="12191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43420" y="5123688"/>
              <a:ext cx="1816988" cy="1219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43420" y="5230368"/>
              <a:ext cx="1005738" cy="12191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9164701" y="4989321"/>
            <a:ext cx="2312670" cy="441959"/>
            <a:chOff x="9164701" y="4989321"/>
            <a:chExt cx="2312670" cy="441959"/>
          </a:xfrm>
        </p:grpSpPr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64701" y="4997526"/>
              <a:ext cx="246888" cy="2456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404350" y="4989321"/>
              <a:ext cx="2072640" cy="12191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04350" y="5096001"/>
              <a:ext cx="1648968" cy="1219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404350" y="5202681"/>
              <a:ext cx="1573529" cy="1219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404350" y="5309057"/>
              <a:ext cx="1061720" cy="122224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2988564" y="5021579"/>
            <a:ext cx="242570" cy="271780"/>
          </a:xfrm>
          <a:custGeom>
            <a:avLst/>
            <a:gdLst/>
            <a:ahLst/>
            <a:cxnLst/>
            <a:rect l="l" t="t" r="r" b="b"/>
            <a:pathLst>
              <a:path w="242569" h="271779">
                <a:moveTo>
                  <a:pt x="121158" y="0"/>
                </a:moveTo>
                <a:lnTo>
                  <a:pt x="121158" y="67818"/>
                </a:lnTo>
                <a:lnTo>
                  <a:pt x="0" y="67818"/>
                </a:lnTo>
                <a:lnTo>
                  <a:pt x="0" y="203454"/>
                </a:lnTo>
                <a:lnTo>
                  <a:pt x="121158" y="203454"/>
                </a:lnTo>
                <a:lnTo>
                  <a:pt x="121158" y="271272"/>
                </a:lnTo>
                <a:lnTo>
                  <a:pt x="242316" y="135636"/>
                </a:lnTo>
                <a:lnTo>
                  <a:pt x="12115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357225" y="5719571"/>
            <a:ext cx="1787525" cy="309880"/>
            <a:chOff x="357225" y="5719571"/>
            <a:chExt cx="1787525" cy="309880"/>
          </a:xfrm>
        </p:grpSpPr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57225" y="5719571"/>
              <a:ext cx="213359" cy="24536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9541" y="5800343"/>
              <a:ext cx="1545082" cy="12191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99541" y="5906719"/>
              <a:ext cx="1308734" cy="12222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2786760" y="5799124"/>
            <a:ext cx="2303145" cy="282575"/>
            <a:chOff x="2786760" y="5799124"/>
            <a:chExt cx="2303145" cy="282575"/>
          </a:xfrm>
        </p:grpSpPr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86760" y="5799124"/>
              <a:ext cx="228600" cy="24536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54095" y="5853074"/>
              <a:ext cx="2035429" cy="12191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54095" y="5959754"/>
              <a:ext cx="100583" cy="12191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04387" y="5959754"/>
              <a:ext cx="149351" cy="1219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195827" y="5959754"/>
              <a:ext cx="474154" cy="121919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5728080" y="5807659"/>
            <a:ext cx="2089785" cy="398145"/>
            <a:chOff x="5728080" y="5807659"/>
            <a:chExt cx="2089785" cy="398145"/>
          </a:xfrm>
        </p:grpSpPr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28080" y="5807659"/>
              <a:ext cx="222503" cy="24536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911341" y="5870143"/>
              <a:ext cx="1699006" cy="12191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911341" y="5976823"/>
              <a:ext cx="1906142" cy="1219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911341" y="6083503"/>
              <a:ext cx="280415" cy="121920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461247" y="5818936"/>
            <a:ext cx="234696" cy="245364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8811514" y="5839358"/>
            <a:ext cx="2927985" cy="549275"/>
            <a:chOff x="8811514" y="5839358"/>
            <a:chExt cx="2927985" cy="549275"/>
          </a:xfrm>
        </p:grpSpPr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811514" y="5839358"/>
              <a:ext cx="1945639" cy="12191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811514" y="5945733"/>
              <a:ext cx="2652903" cy="12222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811514" y="6053023"/>
              <a:ext cx="693750" cy="1219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811514" y="6159703"/>
              <a:ext cx="2763647" cy="1219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811514" y="6266383"/>
              <a:ext cx="2927730" cy="121920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487476" y="4502658"/>
            <a:ext cx="10804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Работа</a:t>
            </a:r>
            <a:r>
              <a:rPr sz="16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по</a:t>
            </a:r>
            <a:r>
              <a:rPr sz="16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закрытию</a:t>
            </a:r>
            <a:r>
              <a:rPr sz="16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кадровой</a:t>
            </a:r>
            <a:r>
              <a:rPr sz="1600" b="1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потребности</a:t>
            </a:r>
            <a:r>
              <a:rPr sz="1600" b="1" spc="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предприятий</a:t>
            </a:r>
            <a:r>
              <a:rPr sz="1600" b="1" spc="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ОПК</a:t>
            </a:r>
            <a:r>
              <a:rPr sz="16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6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привлечением</a:t>
            </a:r>
            <a:r>
              <a:rPr sz="16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студентов</a:t>
            </a:r>
            <a:r>
              <a:rPr sz="1600"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СПО</a:t>
            </a:r>
            <a:r>
              <a:rPr sz="1600" b="1" spc="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2024</a:t>
            </a:r>
            <a:r>
              <a:rPr sz="16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год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771134" y="2019554"/>
            <a:ext cx="2839720" cy="1954530"/>
            <a:chOff x="5771134" y="2019554"/>
            <a:chExt cx="2839720" cy="1954530"/>
          </a:xfrm>
        </p:grpSpPr>
        <p:pic>
          <p:nvPicPr>
            <p:cNvPr id="85" name="object 8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771134" y="2019554"/>
              <a:ext cx="2069084" cy="15697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771134" y="2156790"/>
              <a:ext cx="2371725" cy="15727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771134" y="2294255"/>
              <a:ext cx="2448306" cy="15697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771134" y="2431415"/>
              <a:ext cx="2192273" cy="15697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71134" y="2568575"/>
              <a:ext cx="2449830" cy="15697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771134" y="2705735"/>
              <a:ext cx="2324989" cy="15697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771134" y="2842895"/>
              <a:ext cx="2370455" cy="15697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771134" y="2980055"/>
              <a:ext cx="1690496" cy="15697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71134" y="3117215"/>
              <a:ext cx="512635" cy="15697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226810" y="3117215"/>
              <a:ext cx="88391" cy="15697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271006" y="3117215"/>
              <a:ext cx="1798827" cy="15697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71134" y="3254375"/>
              <a:ext cx="1924685" cy="15697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771134" y="3391535"/>
              <a:ext cx="2308098" cy="15697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771134" y="3528644"/>
              <a:ext cx="2212720" cy="15727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771134" y="3679266"/>
              <a:ext cx="746760" cy="15727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43218" y="3679266"/>
              <a:ext cx="88391" cy="15727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487414" y="3679266"/>
              <a:ext cx="798017" cy="15727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218934" y="3679266"/>
              <a:ext cx="366141" cy="15727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511796" y="3679266"/>
              <a:ext cx="1098803" cy="15727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771134" y="3816985"/>
              <a:ext cx="2275077" cy="156971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5771134" y="1356055"/>
            <a:ext cx="5885815" cy="459740"/>
            <a:chOff x="5771134" y="1356055"/>
            <a:chExt cx="5885815" cy="459740"/>
          </a:xfrm>
        </p:grpSpPr>
        <p:pic>
          <p:nvPicPr>
            <p:cNvPr id="106" name="object 1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71134" y="1356055"/>
              <a:ext cx="5403850" cy="24566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771134" y="1569974"/>
              <a:ext cx="5885561" cy="245363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9039479" y="2006854"/>
            <a:ext cx="2581275" cy="1966595"/>
            <a:chOff x="9039479" y="2006854"/>
            <a:chExt cx="2581275" cy="1966595"/>
          </a:xfrm>
        </p:grpSpPr>
        <p:pic>
          <p:nvPicPr>
            <p:cNvPr id="109" name="object 10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039479" y="2006854"/>
              <a:ext cx="2250440" cy="15697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039479" y="2157730"/>
              <a:ext cx="2062733" cy="156972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039479" y="2306777"/>
              <a:ext cx="2532761" cy="29469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039479" y="2581656"/>
              <a:ext cx="2431288" cy="15697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039479" y="2718816"/>
              <a:ext cx="2581148" cy="15697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039479" y="2855976"/>
              <a:ext cx="2045970" cy="15697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039479" y="2993136"/>
              <a:ext cx="2453131" cy="15697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039479" y="3130296"/>
              <a:ext cx="2233168" cy="15697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039479" y="3267456"/>
              <a:ext cx="2351658" cy="15697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039479" y="3404616"/>
              <a:ext cx="2193290" cy="15697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039479" y="3541776"/>
              <a:ext cx="365759" cy="15697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332087" y="3541776"/>
              <a:ext cx="1018590" cy="15697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281793" y="3541776"/>
              <a:ext cx="1053731" cy="15697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039479" y="3678885"/>
              <a:ext cx="2315845" cy="15727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039479" y="3816350"/>
              <a:ext cx="2418969" cy="156972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217677" y="1776729"/>
            <a:ext cx="203200" cy="270510"/>
            <a:chOff x="217677" y="1776729"/>
            <a:chExt cx="203200" cy="270510"/>
          </a:xfrm>
        </p:grpSpPr>
        <p:sp>
          <p:nvSpPr>
            <p:cNvPr id="125" name="object 125"/>
            <p:cNvSpPr/>
            <p:nvPr/>
          </p:nvSpPr>
          <p:spPr>
            <a:xfrm>
              <a:off x="224027" y="1783079"/>
              <a:ext cx="190500" cy="257810"/>
            </a:xfrm>
            <a:custGeom>
              <a:avLst/>
              <a:gdLst/>
              <a:ahLst/>
              <a:cxnLst/>
              <a:rect l="l" t="t" r="r" b="b"/>
              <a:pathLst>
                <a:path w="190500" h="257810">
                  <a:moveTo>
                    <a:pt x="95250" y="0"/>
                  </a:moveTo>
                  <a:lnTo>
                    <a:pt x="0" y="0"/>
                  </a:lnTo>
                  <a:lnTo>
                    <a:pt x="95250" y="128778"/>
                  </a:lnTo>
                  <a:lnTo>
                    <a:pt x="0" y="257556"/>
                  </a:lnTo>
                  <a:lnTo>
                    <a:pt x="95250" y="257556"/>
                  </a:lnTo>
                  <a:lnTo>
                    <a:pt x="190500" y="128778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4027" y="1783079"/>
              <a:ext cx="190500" cy="257810"/>
            </a:xfrm>
            <a:custGeom>
              <a:avLst/>
              <a:gdLst/>
              <a:ahLst/>
              <a:cxnLst/>
              <a:rect l="l" t="t" r="r" b="b"/>
              <a:pathLst>
                <a:path w="190500" h="257810">
                  <a:moveTo>
                    <a:pt x="0" y="0"/>
                  </a:moveTo>
                  <a:lnTo>
                    <a:pt x="95250" y="0"/>
                  </a:lnTo>
                  <a:lnTo>
                    <a:pt x="190500" y="128778"/>
                  </a:lnTo>
                  <a:lnTo>
                    <a:pt x="95250" y="257556"/>
                  </a:lnTo>
                  <a:lnTo>
                    <a:pt x="0" y="257556"/>
                  </a:lnTo>
                  <a:lnTo>
                    <a:pt x="95250" y="12877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217677" y="2258314"/>
            <a:ext cx="203200" cy="270510"/>
            <a:chOff x="217677" y="2258314"/>
            <a:chExt cx="203200" cy="270510"/>
          </a:xfrm>
        </p:grpSpPr>
        <p:sp>
          <p:nvSpPr>
            <p:cNvPr id="128" name="object 128"/>
            <p:cNvSpPr/>
            <p:nvPr/>
          </p:nvSpPr>
          <p:spPr>
            <a:xfrm>
              <a:off x="224027" y="2264664"/>
              <a:ext cx="190500" cy="257810"/>
            </a:xfrm>
            <a:custGeom>
              <a:avLst/>
              <a:gdLst/>
              <a:ahLst/>
              <a:cxnLst/>
              <a:rect l="l" t="t" r="r" b="b"/>
              <a:pathLst>
                <a:path w="190500" h="257810">
                  <a:moveTo>
                    <a:pt x="95250" y="0"/>
                  </a:moveTo>
                  <a:lnTo>
                    <a:pt x="0" y="0"/>
                  </a:lnTo>
                  <a:lnTo>
                    <a:pt x="95250" y="128777"/>
                  </a:lnTo>
                  <a:lnTo>
                    <a:pt x="0" y="257556"/>
                  </a:lnTo>
                  <a:lnTo>
                    <a:pt x="95250" y="257556"/>
                  </a:lnTo>
                  <a:lnTo>
                    <a:pt x="190500" y="12877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4027" y="2264664"/>
              <a:ext cx="190500" cy="257810"/>
            </a:xfrm>
            <a:custGeom>
              <a:avLst/>
              <a:gdLst/>
              <a:ahLst/>
              <a:cxnLst/>
              <a:rect l="l" t="t" r="r" b="b"/>
              <a:pathLst>
                <a:path w="190500" h="257810">
                  <a:moveTo>
                    <a:pt x="0" y="0"/>
                  </a:moveTo>
                  <a:lnTo>
                    <a:pt x="95250" y="0"/>
                  </a:lnTo>
                  <a:lnTo>
                    <a:pt x="190500" y="128777"/>
                  </a:lnTo>
                  <a:lnTo>
                    <a:pt x="95250" y="257556"/>
                  </a:lnTo>
                  <a:lnTo>
                    <a:pt x="0" y="257556"/>
                  </a:lnTo>
                  <a:lnTo>
                    <a:pt x="95250" y="12877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217677" y="3184905"/>
            <a:ext cx="203200" cy="269240"/>
            <a:chOff x="217677" y="3184905"/>
            <a:chExt cx="203200" cy="269240"/>
          </a:xfrm>
        </p:grpSpPr>
        <p:sp>
          <p:nvSpPr>
            <p:cNvPr id="131" name="object 131"/>
            <p:cNvSpPr/>
            <p:nvPr/>
          </p:nvSpPr>
          <p:spPr>
            <a:xfrm>
              <a:off x="224027" y="3191255"/>
              <a:ext cx="190500" cy="256540"/>
            </a:xfrm>
            <a:custGeom>
              <a:avLst/>
              <a:gdLst/>
              <a:ahLst/>
              <a:cxnLst/>
              <a:rect l="l" t="t" r="r" b="b"/>
              <a:pathLst>
                <a:path w="190500" h="256539">
                  <a:moveTo>
                    <a:pt x="95250" y="0"/>
                  </a:moveTo>
                  <a:lnTo>
                    <a:pt x="0" y="0"/>
                  </a:lnTo>
                  <a:lnTo>
                    <a:pt x="95250" y="128016"/>
                  </a:lnTo>
                  <a:lnTo>
                    <a:pt x="0" y="256032"/>
                  </a:lnTo>
                  <a:lnTo>
                    <a:pt x="95250" y="256032"/>
                  </a:lnTo>
                  <a:lnTo>
                    <a:pt x="190500" y="128016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4027" y="3191255"/>
              <a:ext cx="190500" cy="256540"/>
            </a:xfrm>
            <a:custGeom>
              <a:avLst/>
              <a:gdLst/>
              <a:ahLst/>
              <a:cxnLst/>
              <a:rect l="l" t="t" r="r" b="b"/>
              <a:pathLst>
                <a:path w="190500" h="256539">
                  <a:moveTo>
                    <a:pt x="0" y="0"/>
                  </a:moveTo>
                  <a:lnTo>
                    <a:pt x="95250" y="0"/>
                  </a:lnTo>
                  <a:lnTo>
                    <a:pt x="190500" y="128016"/>
                  </a:lnTo>
                  <a:lnTo>
                    <a:pt x="95250" y="256032"/>
                  </a:lnTo>
                  <a:lnTo>
                    <a:pt x="0" y="256032"/>
                  </a:lnTo>
                  <a:lnTo>
                    <a:pt x="95250" y="1280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213106" y="2701798"/>
            <a:ext cx="201930" cy="270510"/>
            <a:chOff x="213106" y="2701798"/>
            <a:chExt cx="201930" cy="270510"/>
          </a:xfrm>
        </p:grpSpPr>
        <p:sp>
          <p:nvSpPr>
            <p:cNvPr id="134" name="object 134"/>
            <p:cNvSpPr/>
            <p:nvPr/>
          </p:nvSpPr>
          <p:spPr>
            <a:xfrm>
              <a:off x="219456" y="2708148"/>
              <a:ext cx="189230" cy="257810"/>
            </a:xfrm>
            <a:custGeom>
              <a:avLst/>
              <a:gdLst/>
              <a:ahLst/>
              <a:cxnLst/>
              <a:rect l="l" t="t" r="r" b="b"/>
              <a:pathLst>
                <a:path w="189229" h="257810">
                  <a:moveTo>
                    <a:pt x="94487" y="0"/>
                  </a:moveTo>
                  <a:lnTo>
                    <a:pt x="0" y="0"/>
                  </a:lnTo>
                  <a:lnTo>
                    <a:pt x="94487" y="128777"/>
                  </a:lnTo>
                  <a:lnTo>
                    <a:pt x="0" y="257555"/>
                  </a:lnTo>
                  <a:lnTo>
                    <a:pt x="94487" y="257555"/>
                  </a:lnTo>
                  <a:lnTo>
                    <a:pt x="188975" y="128777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9456" y="2708148"/>
              <a:ext cx="189230" cy="257810"/>
            </a:xfrm>
            <a:custGeom>
              <a:avLst/>
              <a:gdLst/>
              <a:ahLst/>
              <a:cxnLst/>
              <a:rect l="l" t="t" r="r" b="b"/>
              <a:pathLst>
                <a:path w="189229" h="257810">
                  <a:moveTo>
                    <a:pt x="0" y="0"/>
                  </a:moveTo>
                  <a:lnTo>
                    <a:pt x="94487" y="0"/>
                  </a:lnTo>
                  <a:lnTo>
                    <a:pt x="188975" y="128777"/>
                  </a:lnTo>
                  <a:lnTo>
                    <a:pt x="94487" y="257555"/>
                  </a:lnTo>
                  <a:lnTo>
                    <a:pt x="0" y="257555"/>
                  </a:lnTo>
                  <a:lnTo>
                    <a:pt x="94487" y="12877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/>
          <p:nvPr/>
        </p:nvSpPr>
        <p:spPr>
          <a:xfrm>
            <a:off x="5798820" y="5010911"/>
            <a:ext cx="242570" cy="271780"/>
          </a:xfrm>
          <a:custGeom>
            <a:avLst/>
            <a:gdLst/>
            <a:ahLst/>
            <a:cxnLst/>
            <a:rect l="l" t="t" r="r" b="b"/>
            <a:pathLst>
              <a:path w="242570" h="271779">
                <a:moveTo>
                  <a:pt x="121157" y="0"/>
                </a:moveTo>
                <a:lnTo>
                  <a:pt x="121157" y="67818"/>
                </a:lnTo>
                <a:lnTo>
                  <a:pt x="0" y="67818"/>
                </a:lnTo>
                <a:lnTo>
                  <a:pt x="0" y="203454"/>
                </a:lnTo>
                <a:lnTo>
                  <a:pt x="121157" y="203454"/>
                </a:lnTo>
                <a:lnTo>
                  <a:pt x="121157" y="271272"/>
                </a:lnTo>
                <a:lnTo>
                  <a:pt x="242315" y="135636"/>
                </a:lnTo>
                <a:lnTo>
                  <a:pt x="121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76131" y="4983479"/>
            <a:ext cx="242570" cy="271780"/>
          </a:xfrm>
          <a:custGeom>
            <a:avLst/>
            <a:gdLst/>
            <a:ahLst/>
            <a:cxnLst/>
            <a:rect l="l" t="t" r="r" b="b"/>
            <a:pathLst>
              <a:path w="242570" h="271779">
                <a:moveTo>
                  <a:pt x="121158" y="0"/>
                </a:moveTo>
                <a:lnTo>
                  <a:pt x="121158" y="67818"/>
                </a:lnTo>
                <a:lnTo>
                  <a:pt x="0" y="67818"/>
                </a:lnTo>
                <a:lnTo>
                  <a:pt x="0" y="203454"/>
                </a:lnTo>
                <a:lnTo>
                  <a:pt x="121158" y="203454"/>
                </a:lnTo>
                <a:lnTo>
                  <a:pt x="121158" y="271272"/>
                </a:lnTo>
                <a:lnTo>
                  <a:pt x="242316" y="135636"/>
                </a:lnTo>
                <a:lnTo>
                  <a:pt x="12115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93791" y="5768340"/>
            <a:ext cx="242570" cy="271780"/>
          </a:xfrm>
          <a:custGeom>
            <a:avLst/>
            <a:gdLst/>
            <a:ahLst/>
            <a:cxnLst/>
            <a:rect l="l" t="t" r="r" b="b"/>
            <a:pathLst>
              <a:path w="242570" h="271779">
                <a:moveTo>
                  <a:pt x="121158" y="0"/>
                </a:moveTo>
                <a:lnTo>
                  <a:pt x="121158" y="67818"/>
                </a:lnTo>
                <a:lnTo>
                  <a:pt x="0" y="67818"/>
                </a:lnTo>
                <a:lnTo>
                  <a:pt x="0" y="203454"/>
                </a:lnTo>
                <a:lnTo>
                  <a:pt x="121158" y="203454"/>
                </a:lnTo>
                <a:lnTo>
                  <a:pt x="121158" y="271272"/>
                </a:lnTo>
                <a:lnTo>
                  <a:pt x="242316" y="135636"/>
                </a:lnTo>
                <a:lnTo>
                  <a:pt x="12115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87523" y="5763767"/>
            <a:ext cx="242570" cy="271780"/>
          </a:xfrm>
          <a:custGeom>
            <a:avLst/>
            <a:gdLst/>
            <a:ahLst/>
            <a:cxnLst/>
            <a:rect l="l" t="t" r="r" b="b"/>
            <a:pathLst>
              <a:path w="242569" h="271779">
                <a:moveTo>
                  <a:pt x="121157" y="0"/>
                </a:moveTo>
                <a:lnTo>
                  <a:pt x="121157" y="67817"/>
                </a:lnTo>
                <a:lnTo>
                  <a:pt x="0" y="67817"/>
                </a:lnTo>
                <a:lnTo>
                  <a:pt x="0" y="203453"/>
                </a:lnTo>
                <a:lnTo>
                  <a:pt x="121157" y="203453"/>
                </a:lnTo>
                <a:lnTo>
                  <a:pt x="121157" y="271271"/>
                </a:lnTo>
                <a:lnTo>
                  <a:pt x="242315" y="135635"/>
                </a:lnTo>
                <a:lnTo>
                  <a:pt x="121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89747" y="5811011"/>
            <a:ext cx="242570" cy="271780"/>
          </a:xfrm>
          <a:custGeom>
            <a:avLst/>
            <a:gdLst/>
            <a:ahLst/>
            <a:cxnLst/>
            <a:rect l="l" t="t" r="r" b="b"/>
            <a:pathLst>
              <a:path w="242570" h="271779">
                <a:moveTo>
                  <a:pt x="121157" y="0"/>
                </a:moveTo>
                <a:lnTo>
                  <a:pt x="121157" y="67818"/>
                </a:lnTo>
                <a:lnTo>
                  <a:pt x="0" y="67818"/>
                </a:lnTo>
                <a:lnTo>
                  <a:pt x="0" y="203453"/>
                </a:lnTo>
                <a:lnTo>
                  <a:pt x="121157" y="203453"/>
                </a:lnTo>
                <a:lnTo>
                  <a:pt x="121157" y="271272"/>
                </a:lnTo>
                <a:lnTo>
                  <a:pt x="242316" y="135635"/>
                </a:lnTo>
                <a:lnTo>
                  <a:pt x="1211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1308080" y="195071"/>
            <a:ext cx="617220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226" y="1359153"/>
            <a:ext cx="11007090" cy="1595120"/>
            <a:chOff x="411226" y="1359153"/>
            <a:chExt cx="11007090" cy="1595120"/>
          </a:xfrm>
        </p:grpSpPr>
        <p:sp>
          <p:nvSpPr>
            <p:cNvPr id="3" name="object 3"/>
            <p:cNvSpPr/>
            <p:nvPr/>
          </p:nvSpPr>
          <p:spPr>
            <a:xfrm>
              <a:off x="417576" y="1365503"/>
              <a:ext cx="10994390" cy="1582420"/>
            </a:xfrm>
            <a:custGeom>
              <a:avLst/>
              <a:gdLst/>
              <a:ahLst/>
              <a:cxnLst/>
              <a:rect l="l" t="t" r="r" b="b"/>
              <a:pathLst>
                <a:path w="10994390" h="1582420">
                  <a:moveTo>
                    <a:pt x="10791952" y="0"/>
                  </a:moveTo>
                  <a:lnTo>
                    <a:pt x="202171" y="0"/>
                  </a:lnTo>
                  <a:lnTo>
                    <a:pt x="155814" y="5341"/>
                  </a:lnTo>
                  <a:lnTo>
                    <a:pt x="113260" y="20555"/>
                  </a:lnTo>
                  <a:lnTo>
                    <a:pt x="75722" y="44427"/>
                  </a:lnTo>
                  <a:lnTo>
                    <a:pt x="44414" y="75740"/>
                  </a:lnTo>
                  <a:lnTo>
                    <a:pt x="20548" y="113281"/>
                  </a:lnTo>
                  <a:lnTo>
                    <a:pt x="5339" y="155834"/>
                  </a:lnTo>
                  <a:lnTo>
                    <a:pt x="0" y="202184"/>
                  </a:lnTo>
                  <a:lnTo>
                    <a:pt x="0" y="1379728"/>
                  </a:lnTo>
                  <a:lnTo>
                    <a:pt x="5339" y="1426077"/>
                  </a:lnTo>
                  <a:lnTo>
                    <a:pt x="20548" y="1468630"/>
                  </a:lnTo>
                  <a:lnTo>
                    <a:pt x="44414" y="1506171"/>
                  </a:lnTo>
                  <a:lnTo>
                    <a:pt x="75722" y="1537484"/>
                  </a:lnTo>
                  <a:lnTo>
                    <a:pt x="113260" y="1561356"/>
                  </a:lnTo>
                  <a:lnTo>
                    <a:pt x="155814" y="1576570"/>
                  </a:lnTo>
                  <a:lnTo>
                    <a:pt x="202171" y="1581912"/>
                  </a:lnTo>
                  <a:lnTo>
                    <a:pt x="10791952" y="1581912"/>
                  </a:lnTo>
                  <a:lnTo>
                    <a:pt x="10838301" y="1576570"/>
                  </a:lnTo>
                  <a:lnTo>
                    <a:pt x="10880854" y="1561356"/>
                  </a:lnTo>
                  <a:lnTo>
                    <a:pt x="10918395" y="1537484"/>
                  </a:lnTo>
                  <a:lnTo>
                    <a:pt x="10949708" y="1506171"/>
                  </a:lnTo>
                  <a:lnTo>
                    <a:pt x="10973580" y="1468630"/>
                  </a:lnTo>
                  <a:lnTo>
                    <a:pt x="10988794" y="1426077"/>
                  </a:lnTo>
                  <a:lnTo>
                    <a:pt x="10994136" y="1379728"/>
                  </a:lnTo>
                  <a:lnTo>
                    <a:pt x="10994136" y="202184"/>
                  </a:lnTo>
                  <a:lnTo>
                    <a:pt x="10988794" y="155834"/>
                  </a:lnTo>
                  <a:lnTo>
                    <a:pt x="10973580" y="113281"/>
                  </a:lnTo>
                  <a:lnTo>
                    <a:pt x="10949708" y="75740"/>
                  </a:lnTo>
                  <a:lnTo>
                    <a:pt x="10918395" y="44427"/>
                  </a:lnTo>
                  <a:lnTo>
                    <a:pt x="10880854" y="20555"/>
                  </a:lnTo>
                  <a:lnTo>
                    <a:pt x="10838301" y="5341"/>
                  </a:lnTo>
                  <a:lnTo>
                    <a:pt x="10791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365503"/>
              <a:ext cx="10994390" cy="1582420"/>
            </a:xfrm>
            <a:custGeom>
              <a:avLst/>
              <a:gdLst/>
              <a:ahLst/>
              <a:cxnLst/>
              <a:rect l="l" t="t" r="r" b="b"/>
              <a:pathLst>
                <a:path w="10994390" h="1582420">
                  <a:moveTo>
                    <a:pt x="0" y="202184"/>
                  </a:moveTo>
                  <a:lnTo>
                    <a:pt x="5339" y="155834"/>
                  </a:lnTo>
                  <a:lnTo>
                    <a:pt x="20548" y="113281"/>
                  </a:lnTo>
                  <a:lnTo>
                    <a:pt x="44414" y="75740"/>
                  </a:lnTo>
                  <a:lnTo>
                    <a:pt x="75722" y="44427"/>
                  </a:lnTo>
                  <a:lnTo>
                    <a:pt x="113260" y="20555"/>
                  </a:lnTo>
                  <a:lnTo>
                    <a:pt x="155814" y="5341"/>
                  </a:lnTo>
                  <a:lnTo>
                    <a:pt x="202171" y="0"/>
                  </a:lnTo>
                  <a:lnTo>
                    <a:pt x="10791952" y="0"/>
                  </a:lnTo>
                  <a:lnTo>
                    <a:pt x="10838301" y="5341"/>
                  </a:lnTo>
                  <a:lnTo>
                    <a:pt x="10880854" y="20555"/>
                  </a:lnTo>
                  <a:lnTo>
                    <a:pt x="10918395" y="44427"/>
                  </a:lnTo>
                  <a:lnTo>
                    <a:pt x="10949708" y="75740"/>
                  </a:lnTo>
                  <a:lnTo>
                    <a:pt x="10973580" y="113281"/>
                  </a:lnTo>
                  <a:lnTo>
                    <a:pt x="10988794" y="155834"/>
                  </a:lnTo>
                  <a:lnTo>
                    <a:pt x="10994136" y="202184"/>
                  </a:lnTo>
                  <a:lnTo>
                    <a:pt x="10994136" y="1379728"/>
                  </a:lnTo>
                  <a:lnTo>
                    <a:pt x="10988794" y="1426077"/>
                  </a:lnTo>
                  <a:lnTo>
                    <a:pt x="10973580" y="1468630"/>
                  </a:lnTo>
                  <a:lnTo>
                    <a:pt x="10949708" y="1506171"/>
                  </a:lnTo>
                  <a:lnTo>
                    <a:pt x="10918395" y="1537484"/>
                  </a:lnTo>
                  <a:lnTo>
                    <a:pt x="10880854" y="1561356"/>
                  </a:lnTo>
                  <a:lnTo>
                    <a:pt x="10838301" y="1576570"/>
                  </a:lnTo>
                  <a:lnTo>
                    <a:pt x="10791952" y="1581912"/>
                  </a:lnTo>
                  <a:lnTo>
                    <a:pt x="202171" y="1581912"/>
                  </a:lnTo>
                  <a:lnTo>
                    <a:pt x="155814" y="1576570"/>
                  </a:lnTo>
                  <a:lnTo>
                    <a:pt x="113260" y="1561356"/>
                  </a:lnTo>
                  <a:lnTo>
                    <a:pt x="75722" y="1537484"/>
                  </a:lnTo>
                  <a:lnTo>
                    <a:pt x="44414" y="1506171"/>
                  </a:lnTo>
                  <a:lnTo>
                    <a:pt x="20548" y="1468630"/>
                  </a:lnTo>
                  <a:lnTo>
                    <a:pt x="5339" y="1426077"/>
                  </a:lnTo>
                  <a:lnTo>
                    <a:pt x="0" y="1379728"/>
                  </a:lnTo>
                  <a:lnTo>
                    <a:pt x="0" y="202184"/>
                  </a:lnTo>
                  <a:close/>
                </a:path>
              </a:pathLst>
            </a:custGeom>
            <a:ln w="12700">
              <a:solidFill>
                <a:srgbClr val="002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710" y="935482"/>
            <a:ext cx="781430" cy="3505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5416" y="332486"/>
            <a:ext cx="9709785" cy="350520"/>
            <a:chOff x="515416" y="332486"/>
            <a:chExt cx="9709785" cy="350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16" y="332486"/>
              <a:ext cx="5126736" cy="350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2237" y="332486"/>
              <a:ext cx="4772660" cy="35052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915533" y="958037"/>
            <a:ext cx="1418590" cy="351155"/>
            <a:chOff x="5915533" y="958037"/>
            <a:chExt cx="1418590" cy="3511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5533" y="958037"/>
              <a:ext cx="861364" cy="350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3337" y="1043381"/>
              <a:ext cx="700531" cy="24566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08080" y="195071"/>
            <a:ext cx="617220" cy="5227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5204" y="1729994"/>
            <a:ext cx="510438" cy="3154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140" y="2104008"/>
            <a:ext cx="697229" cy="31546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757417" y="1734642"/>
            <a:ext cx="3676015" cy="316230"/>
            <a:chOff x="5757417" y="1734642"/>
            <a:chExt cx="3676015" cy="31623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7417" y="1734642"/>
              <a:ext cx="593750" cy="3157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3677" y="1800732"/>
              <a:ext cx="3119754" cy="17373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663184" y="2115057"/>
            <a:ext cx="4150995" cy="315595"/>
            <a:chOff x="5663184" y="2115057"/>
            <a:chExt cx="4150995" cy="31559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3184" y="2115057"/>
              <a:ext cx="670560" cy="3154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26378" y="2176602"/>
              <a:ext cx="3487547" cy="17404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26378" y="2539873"/>
            <a:ext cx="2705100" cy="17373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2872" y="1819401"/>
            <a:ext cx="3120008" cy="1737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2429" y="2188717"/>
            <a:ext cx="3487547" cy="17373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224785" y="1432509"/>
            <a:ext cx="6598284" cy="250825"/>
            <a:chOff x="2224785" y="1432509"/>
            <a:chExt cx="6598284" cy="250825"/>
          </a:xfrm>
        </p:grpSpPr>
        <p:sp>
          <p:nvSpPr>
            <p:cNvPr id="25" name="object 25"/>
            <p:cNvSpPr/>
            <p:nvPr/>
          </p:nvSpPr>
          <p:spPr>
            <a:xfrm>
              <a:off x="2231135" y="1450847"/>
              <a:ext cx="6585584" cy="226060"/>
            </a:xfrm>
            <a:custGeom>
              <a:avLst/>
              <a:gdLst/>
              <a:ahLst/>
              <a:cxnLst/>
              <a:rect l="l" t="t" r="r" b="b"/>
              <a:pathLst>
                <a:path w="6585584" h="226060">
                  <a:moveTo>
                    <a:pt x="6472428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8870" y="156650"/>
                  </a:lnTo>
                  <a:lnTo>
                    <a:pt x="33051" y="192500"/>
                  </a:lnTo>
                  <a:lnTo>
                    <a:pt x="68901" y="216681"/>
                  </a:lnTo>
                  <a:lnTo>
                    <a:pt x="112775" y="225551"/>
                  </a:lnTo>
                  <a:lnTo>
                    <a:pt x="6472428" y="225551"/>
                  </a:lnTo>
                  <a:lnTo>
                    <a:pt x="6516302" y="216681"/>
                  </a:lnTo>
                  <a:lnTo>
                    <a:pt x="6552152" y="192500"/>
                  </a:lnTo>
                  <a:lnTo>
                    <a:pt x="6576333" y="156650"/>
                  </a:lnTo>
                  <a:lnTo>
                    <a:pt x="6585204" y="112775"/>
                  </a:lnTo>
                  <a:lnTo>
                    <a:pt x="6576333" y="68901"/>
                  </a:lnTo>
                  <a:lnTo>
                    <a:pt x="6552152" y="33051"/>
                  </a:lnTo>
                  <a:lnTo>
                    <a:pt x="6516302" y="8870"/>
                  </a:lnTo>
                  <a:lnTo>
                    <a:pt x="64724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31135" y="1450847"/>
              <a:ext cx="6585584" cy="226060"/>
            </a:xfrm>
            <a:custGeom>
              <a:avLst/>
              <a:gdLst/>
              <a:ahLst/>
              <a:cxnLst/>
              <a:rect l="l" t="t" r="r" b="b"/>
              <a:pathLst>
                <a:path w="6585584" h="22606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6472428" y="0"/>
                  </a:lnTo>
                  <a:lnTo>
                    <a:pt x="6516302" y="8870"/>
                  </a:lnTo>
                  <a:lnTo>
                    <a:pt x="6552152" y="33051"/>
                  </a:lnTo>
                  <a:lnTo>
                    <a:pt x="6576333" y="68901"/>
                  </a:lnTo>
                  <a:lnTo>
                    <a:pt x="6585204" y="112775"/>
                  </a:lnTo>
                  <a:lnTo>
                    <a:pt x="6576333" y="156650"/>
                  </a:lnTo>
                  <a:lnTo>
                    <a:pt x="6552152" y="192500"/>
                  </a:lnTo>
                  <a:lnTo>
                    <a:pt x="6516302" y="216681"/>
                  </a:lnTo>
                  <a:lnTo>
                    <a:pt x="6472428" y="225551"/>
                  </a:lnTo>
                  <a:lnTo>
                    <a:pt x="112775" y="225551"/>
                  </a:lnTo>
                  <a:lnTo>
                    <a:pt x="68901" y="216681"/>
                  </a:lnTo>
                  <a:lnTo>
                    <a:pt x="33051" y="192500"/>
                  </a:lnTo>
                  <a:lnTo>
                    <a:pt x="8870" y="156650"/>
                  </a:lnTo>
                  <a:lnTo>
                    <a:pt x="0" y="112775"/>
                  </a:lnTo>
                  <a:close/>
                </a:path>
              </a:pathLst>
            </a:custGeom>
            <a:ln w="12700">
              <a:solidFill>
                <a:srgbClr val="002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06877" y="1432509"/>
              <a:ext cx="713231" cy="2456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50005" y="1432509"/>
              <a:ext cx="1798193" cy="2456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1650" y="1432509"/>
              <a:ext cx="1233830" cy="2456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52082" y="1432509"/>
              <a:ext cx="2205863" cy="24566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14644" y="2522220"/>
            <a:ext cx="248412" cy="24841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11226" y="3398265"/>
            <a:ext cx="11007090" cy="2928620"/>
            <a:chOff x="411226" y="3398265"/>
            <a:chExt cx="11007090" cy="2928620"/>
          </a:xfrm>
        </p:grpSpPr>
        <p:sp>
          <p:nvSpPr>
            <p:cNvPr id="33" name="object 33"/>
            <p:cNvSpPr/>
            <p:nvPr/>
          </p:nvSpPr>
          <p:spPr>
            <a:xfrm>
              <a:off x="417576" y="3404615"/>
              <a:ext cx="10994390" cy="2915920"/>
            </a:xfrm>
            <a:custGeom>
              <a:avLst/>
              <a:gdLst/>
              <a:ahLst/>
              <a:cxnLst/>
              <a:rect l="l" t="t" r="r" b="b"/>
              <a:pathLst>
                <a:path w="10994390" h="2915920">
                  <a:moveTo>
                    <a:pt x="10621518" y="0"/>
                  </a:moveTo>
                  <a:lnTo>
                    <a:pt x="372592" y="0"/>
                  </a:lnTo>
                  <a:lnTo>
                    <a:pt x="325855" y="2904"/>
                  </a:lnTo>
                  <a:lnTo>
                    <a:pt x="280850" y="11383"/>
                  </a:lnTo>
                  <a:lnTo>
                    <a:pt x="237927" y="25087"/>
                  </a:lnTo>
                  <a:lnTo>
                    <a:pt x="197434" y="43668"/>
                  </a:lnTo>
                  <a:lnTo>
                    <a:pt x="159722" y="66774"/>
                  </a:lnTo>
                  <a:lnTo>
                    <a:pt x="125138" y="94057"/>
                  </a:lnTo>
                  <a:lnTo>
                    <a:pt x="94033" y="125168"/>
                  </a:lnTo>
                  <a:lnTo>
                    <a:pt x="66755" y="159755"/>
                  </a:lnTo>
                  <a:lnTo>
                    <a:pt x="43654" y="197471"/>
                  </a:lnTo>
                  <a:lnTo>
                    <a:pt x="25079" y="237964"/>
                  </a:lnTo>
                  <a:lnTo>
                    <a:pt x="11379" y="280886"/>
                  </a:lnTo>
                  <a:lnTo>
                    <a:pt x="2903" y="325887"/>
                  </a:lnTo>
                  <a:lnTo>
                    <a:pt x="0" y="372618"/>
                  </a:lnTo>
                  <a:lnTo>
                    <a:pt x="0" y="2542819"/>
                  </a:lnTo>
                  <a:lnTo>
                    <a:pt x="2903" y="2589556"/>
                  </a:lnTo>
                  <a:lnTo>
                    <a:pt x="11379" y="2634561"/>
                  </a:lnTo>
                  <a:lnTo>
                    <a:pt x="25079" y="2677484"/>
                  </a:lnTo>
                  <a:lnTo>
                    <a:pt x="43654" y="2717977"/>
                  </a:lnTo>
                  <a:lnTo>
                    <a:pt x="66755" y="2755689"/>
                  </a:lnTo>
                  <a:lnTo>
                    <a:pt x="94033" y="2790273"/>
                  </a:lnTo>
                  <a:lnTo>
                    <a:pt x="125138" y="2821378"/>
                  </a:lnTo>
                  <a:lnTo>
                    <a:pt x="159722" y="2848656"/>
                  </a:lnTo>
                  <a:lnTo>
                    <a:pt x="197434" y="2871757"/>
                  </a:lnTo>
                  <a:lnTo>
                    <a:pt x="237927" y="2890332"/>
                  </a:lnTo>
                  <a:lnTo>
                    <a:pt x="280850" y="2904032"/>
                  </a:lnTo>
                  <a:lnTo>
                    <a:pt x="325855" y="2912508"/>
                  </a:lnTo>
                  <a:lnTo>
                    <a:pt x="372592" y="2915412"/>
                  </a:lnTo>
                  <a:lnTo>
                    <a:pt x="10621518" y="2915412"/>
                  </a:lnTo>
                  <a:lnTo>
                    <a:pt x="10668248" y="2912508"/>
                  </a:lnTo>
                  <a:lnTo>
                    <a:pt x="10713249" y="2904032"/>
                  </a:lnTo>
                  <a:lnTo>
                    <a:pt x="10756171" y="2890332"/>
                  </a:lnTo>
                  <a:lnTo>
                    <a:pt x="10796664" y="2871757"/>
                  </a:lnTo>
                  <a:lnTo>
                    <a:pt x="10834380" y="2848656"/>
                  </a:lnTo>
                  <a:lnTo>
                    <a:pt x="10868967" y="2821378"/>
                  </a:lnTo>
                  <a:lnTo>
                    <a:pt x="10900078" y="2790273"/>
                  </a:lnTo>
                  <a:lnTo>
                    <a:pt x="10927361" y="2755689"/>
                  </a:lnTo>
                  <a:lnTo>
                    <a:pt x="10950467" y="2717977"/>
                  </a:lnTo>
                  <a:lnTo>
                    <a:pt x="10969048" y="2677484"/>
                  </a:lnTo>
                  <a:lnTo>
                    <a:pt x="10982752" y="2634561"/>
                  </a:lnTo>
                  <a:lnTo>
                    <a:pt x="10991231" y="2589556"/>
                  </a:lnTo>
                  <a:lnTo>
                    <a:pt x="10994136" y="2542819"/>
                  </a:lnTo>
                  <a:lnTo>
                    <a:pt x="10994136" y="372618"/>
                  </a:lnTo>
                  <a:lnTo>
                    <a:pt x="10991231" y="325887"/>
                  </a:lnTo>
                  <a:lnTo>
                    <a:pt x="10982752" y="280886"/>
                  </a:lnTo>
                  <a:lnTo>
                    <a:pt x="10969048" y="237964"/>
                  </a:lnTo>
                  <a:lnTo>
                    <a:pt x="10950467" y="197471"/>
                  </a:lnTo>
                  <a:lnTo>
                    <a:pt x="10927361" y="159755"/>
                  </a:lnTo>
                  <a:lnTo>
                    <a:pt x="10900078" y="125168"/>
                  </a:lnTo>
                  <a:lnTo>
                    <a:pt x="10868967" y="94057"/>
                  </a:lnTo>
                  <a:lnTo>
                    <a:pt x="10834380" y="66774"/>
                  </a:lnTo>
                  <a:lnTo>
                    <a:pt x="10796664" y="43668"/>
                  </a:lnTo>
                  <a:lnTo>
                    <a:pt x="10756171" y="25087"/>
                  </a:lnTo>
                  <a:lnTo>
                    <a:pt x="10713249" y="11383"/>
                  </a:lnTo>
                  <a:lnTo>
                    <a:pt x="10668248" y="2904"/>
                  </a:lnTo>
                  <a:lnTo>
                    <a:pt x="1062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576" y="3404615"/>
              <a:ext cx="10994390" cy="2915920"/>
            </a:xfrm>
            <a:custGeom>
              <a:avLst/>
              <a:gdLst/>
              <a:ahLst/>
              <a:cxnLst/>
              <a:rect l="l" t="t" r="r" b="b"/>
              <a:pathLst>
                <a:path w="10994390" h="2915920">
                  <a:moveTo>
                    <a:pt x="0" y="372618"/>
                  </a:moveTo>
                  <a:lnTo>
                    <a:pt x="2903" y="325887"/>
                  </a:lnTo>
                  <a:lnTo>
                    <a:pt x="11379" y="280886"/>
                  </a:lnTo>
                  <a:lnTo>
                    <a:pt x="25079" y="237964"/>
                  </a:lnTo>
                  <a:lnTo>
                    <a:pt x="43654" y="197471"/>
                  </a:lnTo>
                  <a:lnTo>
                    <a:pt x="66755" y="159755"/>
                  </a:lnTo>
                  <a:lnTo>
                    <a:pt x="94033" y="125168"/>
                  </a:lnTo>
                  <a:lnTo>
                    <a:pt x="125138" y="94057"/>
                  </a:lnTo>
                  <a:lnTo>
                    <a:pt x="159722" y="66774"/>
                  </a:lnTo>
                  <a:lnTo>
                    <a:pt x="197434" y="43668"/>
                  </a:lnTo>
                  <a:lnTo>
                    <a:pt x="237927" y="25087"/>
                  </a:lnTo>
                  <a:lnTo>
                    <a:pt x="280850" y="11383"/>
                  </a:lnTo>
                  <a:lnTo>
                    <a:pt x="325855" y="2904"/>
                  </a:lnTo>
                  <a:lnTo>
                    <a:pt x="372592" y="0"/>
                  </a:lnTo>
                  <a:lnTo>
                    <a:pt x="10621518" y="0"/>
                  </a:lnTo>
                  <a:lnTo>
                    <a:pt x="10668248" y="2904"/>
                  </a:lnTo>
                  <a:lnTo>
                    <a:pt x="10713249" y="11383"/>
                  </a:lnTo>
                  <a:lnTo>
                    <a:pt x="10756171" y="25087"/>
                  </a:lnTo>
                  <a:lnTo>
                    <a:pt x="10796664" y="43668"/>
                  </a:lnTo>
                  <a:lnTo>
                    <a:pt x="10834380" y="66774"/>
                  </a:lnTo>
                  <a:lnTo>
                    <a:pt x="10868967" y="94057"/>
                  </a:lnTo>
                  <a:lnTo>
                    <a:pt x="10900078" y="125168"/>
                  </a:lnTo>
                  <a:lnTo>
                    <a:pt x="10927361" y="159755"/>
                  </a:lnTo>
                  <a:lnTo>
                    <a:pt x="10950467" y="197471"/>
                  </a:lnTo>
                  <a:lnTo>
                    <a:pt x="10969048" y="237964"/>
                  </a:lnTo>
                  <a:lnTo>
                    <a:pt x="10982752" y="280886"/>
                  </a:lnTo>
                  <a:lnTo>
                    <a:pt x="10991231" y="325887"/>
                  </a:lnTo>
                  <a:lnTo>
                    <a:pt x="10994136" y="372618"/>
                  </a:lnTo>
                  <a:lnTo>
                    <a:pt x="10994136" y="2542819"/>
                  </a:lnTo>
                  <a:lnTo>
                    <a:pt x="10991231" y="2589556"/>
                  </a:lnTo>
                  <a:lnTo>
                    <a:pt x="10982752" y="2634561"/>
                  </a:lnTo>
                  <a:lnTo>
                    <a:pt x="10969048" y="2677484"/>
                  </a:lnTo>
                  <a:lnTo>
                    <a:pt x="10950467" y="2717977"/>
                  </a:lnTo>
                  <a:lnTo>
                    <a:pt x="10927361" y="2755689"/>
                  </a:lnTo>
                  <a:lnTo>
                    <a:pt x="10900078" y="2790273"/>
                  </a:lnTo>
                  <a:lnTo>
                    <a:pt x="10868967" y="2821378"/>
                  </a:lnTo>
                  <a:lnTo>
                    <a:pt x="10834380" y="2848656"/>
                  </a:lnTo>
                  <a:lnTo>
                    <a:pt x="10796664" y="2871757"/>
                  </a:lnTo>
                  <a:lnTo>
                    <a:pt x="10756171" y="2890332"/>
                  </a:lnTo>
                  <a:lnTo>
                    <a:pt x="10713249" y="2904032"/>
                  </a:lnTo>
                  <a:lnTo>
                    <a:pt x="10668248" y="2912508"/>
                  </a:lnTo>
                  <a:lnTo>
                    <a:pt x="10621518" y="2915412"/>
                  </a:lnTo>
                  <a:lnTo>
                    <a:pt x="372592" y="2915412"/>
                  </a:lnTo>
                  <a:lnTo>
                    <a:pt x="325855" y="2912508"/>
                  </a:lnTo>
                  <a:lnTo>
                    <a:pt x="280850" y="2904032"/>
                  </a:lnTo>
                  <a:lnTo>
                    <a:pt x="237927" y="2890332"/>
                  </a:lnTo>
                  <a:lnTo>
                    <a:pt x="197434" y="2871757"/>
                  </a:lnTo>
                  <a:lnTo>
                    <a:pt x="159722" y="2848656"/>
                  </a:lnTo>
                  <a:lnTo>
                    <a:pt x="125138" y="2821378"/>
                  </a:lnTo>
                  <a:lnTo>
                    <a:pt x="94033" y="2790273"/>
                  </a:lnTo>
                  <a:lnTo>
                    <a:pt x="66755" y="2755689"/>
                  </a:lnTo>
                  <a:lnTo>
                    <a:pt x="43654" y="2717977"/>
                  </a:lnTo>
                  <a:lnTo>
                    <a:pt x="25079" y="2677484"/>
                  </a:lnTo>
                  <a:lnTo>
                    <a:pt x="11379" y="2634561"/>
                  </a:lnTo>
                  <a:lnTo>
                    <a:pt x="2903" y="2589556"/>
                  </a:lnTo>
                  <a:lnTo>
                    <a:pt x="0" y="2542819"/>
                  </a:lnTo>
                  <a:lnTo>
                    <a:pt x="0" y="372618"/>
                  </a:lnTo>
                  <a:close/>
                </a:path>
              </a:pathLst>
            </a:custGeom>
            <a:ln w="12700">
              <a:solidFill>
                <a:srgbClr val="002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6027" y="4053839"/>
              <a:ext cx="562864" cy="3154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9043" y="4995621"/>
              <a:ext cx="605790" cy="3157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9043" y="5280609"/>
              <a:ext cx="521208" cy="19385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0320" y="4148581"/>
              <a:ext cx="3193669" cy="1737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0320" y="4300981"/>
              <a:ext cx="2889250" cy="1737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70320" y="4453381"/>
              <a:ext cx="2692527" cy="1737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73022" y="4072381"/>
              <a:ext cx="2765425" cy="1737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73022" y="4224477"/>
              <a:ext cx="335279" cy="1740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62581" y="4224477"/>
              <a:ext cx="928725" cy="1740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46502" y="4224477"/>
              <a:ext cx="371856" cy="1740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63493" y="4224477"/>
              <a:ext cx="158495" cy="1740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79318" y="4224477"/>
              <a:ext cx="554494" cy="1740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3022" y="4377562"/>
              <a:ext cx="1500631" cy="1737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31490" y="4377562"/>
              <a:ext cx="734148" cy="1737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20718" y="4377562"/>
              <a:ext cx="158496" cy="1737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36542" y="4377562"/>
              <a:ext cx="401954" cy="1737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96206" y="4377562"/>
              <a:ext cx="392429" cy="1737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73022" y="4682362"/>
              <a:ext cx="1712722" cy="1737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14370" y="4682362"/>
              <a:ext cx="1371727" cy="17373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214115" y="4830571"/>
              <a:ext cx="1306195" cy="6350"/>
            </a:xfrm>
            <a:custGeom>
              <a:avLst/>
              <a:gdLst/>
              <a:ahLst/>
              <a:cxnLst/>
              <a:rect l="l" t="t" r="r" b="b"/>
              <a:pathLst>
                <a:path w="1306195" h="6350">
                  <a:moveTo>
                    <a:pt x="130606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306068" y="6095"/>
                  </a:lnTo>
                  <a:lnTo>
                    <a:pt x="130606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20818" y="4682362"/>
              <a:ext cx="100584" cy="17373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520184" y="4830572"/>
              <a:ext cx="50800" cy="6350"/>
            </a:xfrm>
            <a:custGeom>
              <a:avLst/>
              <a:gdLst/>
              <a:ahLst/>
              <a:cxnLst/>
              <a:rect l="l" t="t" r="r" b="b"/>
              <a:pathLst>
                <a:path w="50800" h="6350">
                  <a:moveTo>
                    <a:pt x="50291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0291" y="6095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43176" y="5057901"/>
              <a:ext cx="1794129" cy="17373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43176" y="5210301"/>
              <a:ext cx="2103628" cy="17373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31136" y="3488435"/>
              <a:ext cx="6585584" cy="226060"/>
            </a:xfrm>
            <a:custGeom>
              <a:avLst/>
              <a:gdLst/>
              <a:ahLst/>
              <a:cxnLst/>
              <a:rect l="l" t="t" r="r" b="b"/>
              <a:pathLst>
                <a:path w="6585584" h="226060">
                  <a:moveTo>
                    <a:pt x="6472428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5"/>
                  </a:lnTo>
                  <a:lnTo>
                    <a:pt x="8870" y="156650"/>
                  </a:lnTo>
                  <a:lnTo>
                    <a:pt x="33051" y="192500"/>
                  </a:lnTo>
                  <a:lnTo>
                    <a:pt x="68901" y="216681"/>
                  </a:lnTo>
                  <a:lnTo>
                    <a:pt x="112775" y="225551"/>
                  </a:lnTo>
                  <a:lnTo>
                    <a:pt x="6472428" y="225551"/>
                  </a:lnTo>
                  <a:lnTo>
                    <a:pt x="6516302" y="216681"/>
                  </a:lnTo>
                  <a:lnTo>
                    <a:pt x="6552152" y="192500"/>
                  </a:lnTo>
                  <a:lnTo>
                    <a:pt x="6576333" y="156650"/>
                  </a:lnTo>
                  <a:lnTo>
                    <a:pt x="6585204" y="112775"/>
                  </a:lnTo>
                  <a:lnTo>
                    <a:pt x="6576333" y="68901"/>
                  </a:lnTo>
                  <a:lnTo>
                    <a:pt x="6552152" y="33051"/>
                  </a:lnTo>
                  <a:lnTo>
                    <a:pt x="6516302" y="8870"/>
                  </a:lnTo>
                  <a:lnTo>
                    <a:pt x="64724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31136" y="3488435"/>
              <a:ext cx="6585584" cy="226060"/>
            </a:xfrm>
            <a:custGeom>
              <a:avLst/>
              <a:gdLst/>
              <a:ahLst/>
              <a:cxnLst/>
              <a:rect l="l" t="t" r="r" b="b"/>
              <a:pathLst>
                <a:path w="6585584" h="226060">
                  <a:moveTo>
                    <a:pt x="0" y="112775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6472428" y="0"/>
                  </a:lnTo>
                  <a:lnTo>
                    <a:pt x="6516302" y="8870"/>
                  </a:lnTo>
                  <a:lnTo>
                    <a:pt x="6552152" y="33051"/>
                  </a:lnTo>
                  <a:lnTo>
                    <a:pt x="6576333" y="68901"/>
                  </a:lnTo>
                  <a:lnTo>
                    <a:pt x="6585204" y="112775"/>
                  </a:lnTo>
                  <a:lnTo>
                    <a:pt x="6576333" y="156650"/>
                  </a:lnTo>
                  <a:lnTo>
                    <a:pt x="6552152" y="192500"/>
                  </a:lnTo>
                  <a:lnTo>
                    <a:pt x="6516302" y="216681"/>
                  </a:lnTo>
                  <a:lnTo>
                    <a:pt x="6472428" y="225551"/>
                  </a:lnTo>
                  <a:lnTo>
                    <a:pt x="112775" y="225551"/>
                  </a:lnTo>
                  <a:lnTo>
                    <a:pt x="68901" y="216681"/>
                  </a:lnTo>
                  <a:lnTo>
                    <a:pt x="33051" y="192500"/>
                  </a:lnTo>
                  <a:lnTo>
                    <a:pt x="8870" y="156650"/>
                  </a:lnTo>
                  <a:lnTo>
                    <a:pt x="0" y="112775"/>
                  </a:lnTo>
                  <a:close/>
                </a:path>
              </a:pathLst>
            </a:custGeom>
            <a:ln w="12700">
              <a:solidFill>
                <a:srgbClr val="0027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05910" y="3471417"/>
              <a:ext cx="2953385" cy="24536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14643" y="4200143"/>
              <a:ext cx="248412" cy="2484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283952" y="4425111"/>
              <a:ext cx="472440" cy="614045"/>
            </a:xfrm>
            <a:custGeom>
              <a:avLst/>
              <a:gdLst/>
              <a:ahLst/>
              <a:cxnLst/>
              <a:rect l="l" t="t" r="r" b="b"/>
              <a:pathLst>
                <a:path w="472440" h="614045">
                  <a:moveTo>
                    <a:pt x="110693" y="236804"/>
                  </a:moveTo>
                  <a:lnTo>
                    <a:pt x="0" y="236804"/>
                  </a:lnTo>
                  <a:lnTo>
                    <a:pt x="0" y="376656"/>
                  </a:lnTo>
                  <a:lnTo>
                    <a:pt x="110693" y="376656"/>
                  </a:lnTo>
                  <a:lnTo>
                    <a:pt x="110693" y="236804"/>
                  </a:lnTo>
                  <a:close/>
                </a:path>
                <a:path w="472440" h="614045">
                  <a:moveTo>
                    <a:pt x="472198" y="304901"/>
                  </a:moveTo>
                  <a:lnTo>
                    <a:pt x="469861" y="261277"/>
                  </a:lnTo>
                  <a:lnTo>
                    <a:pt x="462864" y="219862"/>
                  </a:lnTo>
                  <a:lnTo>
                    <a:pt x="451205" y="180987"/>
                  </a:lnTo>
                  <a:lnTo>
                    <a:pt x="434898" y="144995"/>
                  </a:lnTo>
                  <a:lnTo>
                    <a:pt x="414362" y="112534"/>
                  </a:lnTo>
                  <a:lnTo>
                    <a:pt x="362102" y="59093"/>
                  </a:lnTo>
                  <a:lnTo>
                    <a:pt x="295579" y="21450"/>
                  </a:lnTo>
                  <a:lnTo>
                    <a:pt x="258445" y="9537"/>
                  </a:lnTo>
                  <a:lnTo>
                    <a:pt x="218948" y="2374"/>
                  </a:lnTo>
                  <a:lnTo>
                    <a:pt x="177088" y="0"/>
                  </a:lnTo>
                  <a:lnTo>
                    <a:pt x="25" y="0"/>
                  </a:lnTo>
                  <a:lnTo>
                    <a:pt x="25" y="113411"/>
                  </a:lnTo>
                  <a:lnTo>
                    <a:pt x="176301" y="113411"/>
                  </a:lnTo>
                  <a:lnTo>
                    <a:pt x="215607" y="116586"/>
                  </a:lnTo>
                  <a:lnTo>
                    <a:pt x="281813" y="142151"/>
                  </a:lnTo>
                  <a:lnTo>
                    <a:pt x="330377" y="192443"/>
                  </a:lnTo>
                  <a:lnTo>
                    <a:pt x="355168" y="262648"/>
                  </a:lnTo>
                  <a:lnTo>
                    <a:pt x="358267" y="304876"/>
                  </a:lnTo>
                  <a:lnTo>
                    <a:pt x="356857" y="333260"/>
                  </a:lnTo>
                  <a:lnTo>
                    <a:pt x="345579" y="384619"/>
                  </a:lnTo>
                  <a:lnTo>
                    <a:pt x="323253" y="428409"/>
                  </a:lnTo>
                  <a:lnTo>
                    <a:pt x="291287" y="462559"/>
                  </a:lnTo>
                  <a:lnTo>
                    <a:pt x="250291" y="486486"/>
                  </a:lnTo>
                  <a:lnTo>
                    <a:pt x="202526" y="498576"/>
                  </a:lnTo>
                  <a:lnTo>
                    <a:pt x="176276" y="500087"/>
                  </a:lnTo>
                  <a:lnTo>
                    <a:pt x="0" y="500087"/>
                  </a:lnTo>
                  <a:lnTo>
                    <a:pt x="0" y="613460"/>
                  </a:lnTo>
                  <a:lnTo>
                    <a:pt x="177063" y="613460"/>
                  </a:lnTo>
                  <a:lnTo>
                    <a:pt x="218922" y="610997"/>
                  </a:lnTo>
                  <a:lnTo>
                    <a:pt x="258432" y="603605"/>
                  </a:lnTo>
                  <a:lnTo>
                    <a:pt x="295567" y="591261"/>
                  </a:lnTo>
                  <a:lnTo>
                    <a:pt x="330352" y="573976"/>
                  </a:lnTo>
                  <a:lnTo>
                    <a:pt x="362089" y="552297"/>
                  </a:lnTo>
                  <a:lnTo>
                    <a:pt x="414362" y="497471"/>
                  </a:lnTo>
                  <a:lnTo>
                    <a:pt x="434898" y="464299"/>
                  </a:lnTo>
                  <a:lnTo>
                    <a:pt x="451205" y="428028"/>
                  </a:lnTo>
                  <a:lnTo>
                    <a:pt x="462864" y="389369"/>
                  </a:lnTo>
                  <a:lnTo>
                    <a:pt x="469861" y="348335"/>
                  </a:lnTo>
                  <a:lnTo>
                    <a:pt x="472198" y="304901"/>
                  </a:lnTo>
                  <a:close/>
                </a:path>
              </a:pathLst>
            </a:custGeom>
            <a:solidFill>
              <a:srgbClr val="2C3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847866" y="5154136"/>
              <a:ext cx="1336829" cy="26393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9043" y="5710427"/>
              <a:ext cx="678688" cy="3154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43176" y="5724143"/>
              <a:ext cx="2967101" cy="17373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43176" y="5876543"/>
              <a:ext cx="2103628" cy="1737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70320" y="4817998"/>
              <a:ext cx="2935604" cy="1737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70320" y="4970398"/>
              <a:ext cx="2433320" cy="17373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70320" y="5122798"/>
              <a:ext cx="2982595" cy="17373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70320" y="5275198"/>
              <a:ext cx="1945767" cy="17373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14643" y="4869179"/>
              <a:ext cx="248412" cy="2484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70753" y="5697626"/>
              <a:ext cx="627888" cy="31546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08420" y="5690006"/>
              <a:ext cx="2831337" cy="17373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08420" y="5842406"/>
              <a:ext cx="3443858" cy="1737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693" y="3130676"/>
            <a:ext cx="11725275" cy="3300729"/>
            <a:chOff x="210693" y="3130676"/>
            <a:chExt cx="11725275" cy="3300729"/>
          </a:xfrm>
        </p:grpSpPr>
        <p:sp>
          <p:nvSpPr>
            <p:cNvPr id="3" name="object 3"/>
            <p:cNvSpPr/>
            <p:nvPr/>
          </p:nvSpPr>
          <p:spPr>
            <a:xfrm>
              <a:off x="220218" y="3140201"/>
              <a:ext cx="11706225" cy="3281679"/>
            </a:xfrm>
            <a:custGeom>
              <a:avLst/>
              <a:gdLst/>
              <a:ahLst/>
              <a:cxnLst/>
              <a:rect l="l" t="t" r="r" b="b"/>
              <a:pathLst>
                <a:path w="11706225" h="3281679">
                  <a:moveTo>
                    <a:pt x="11458066" y="0"/>
                  </a:moveTo>
                  <a:lnTo>
                    <a:pt x="247726" y="0"/>
                  </a:lnTo>
                  <a:lnTo>
                    <a:pt x="197800" y="5031"/>
                  </a:lnTo>
                  <a:lnTo>
                    <a:pt x="151299" y="19462"/>
                  </a:lnTo>
                  <a:lnTo>
                    <a:pt x="109219" y="42299"/>
                  </a:lnTo>
                  <a:lnTo>
                    <a:pt x="72556" y="72548"/>
                  </a:lnTo>
                  <a:lnTo>
                    <a:pt x="42307" y="109215"/>
                  </a:lnTo>
                  <a:lnTo>
                    <a:pt x="19467" y="151304"/>
                  </a:lnTo>
                  <a:lnTo>
                    <a:pt x="5032" y="197823"/>
                  </a:lnTo>
                  <a:lnTo>
                    <a:pt x="0" y="247776"/>
                  </a:lnTo>
                  <a:lnTo>
                    <a:pt x="0" y="3033445"/>
                  </a:lnTo>
                  <a:lnTo>
                    <a:pt x="5032" y="3083371"/>
                  </a:lnTo>
                  <a:lnTo>
                    <a:pt x="19467" y="3129872"/>
                  </a:lnTo>
                  <a:lnTo>
                    <a:pt x="42307" y="3171952"/>
                  </a:lnTo>
                  <a:lnTo>
                    <a:pt x="72556" y="3208615"/>
                  </a:lnTo>
                  <a:lnTo>
                    <a:pt x="109219" y="3238864"/>
                  </a:lnTo>
                  <a:lnTo>
                    <a:pt x="151299" y="3261704"/>
                  </a:lnTo>
                  <a:lnTo>
                    <a:pt x="197800" y="3276139"/>
                  </a:lnTo>
                  <a:lnTo>
                    <a:pt x="247726" y="3281172"/>
                  </a:lnTo>
                  <a:lnTo>
                    <a:pt x="11458066" y="3281172"/>
                  </a:lnTo>
                  <a:lnTo>
                    <a:pt x="11508020" y="3276139"/>
                  </a:lnTo>
                  <a:lnTo>
                    <a:pt x="11554539" y="3261704"/>
                  </a:lnTo>
                  <a:lnTo>
                    <a:pt x="11596628" y="3238864"/>
                  </a:lnTo>
                  <a:lnTo>
                    <a:pt x="11633295" y="3208615"/>
                  </a:lnTo>
                  <a:lnTo>
                    <a:pt x="11663544" y="3171952"/>
                  </a:lnTo>
                  <a:lnTo>
                    <a:pt x="11686381" y="3129872"/>
                  </a:lnTo>
                  <a:lnTo>
                    <a:pt x="11700812" y="3083371"/>
                  </a:lnTo>
                  <a:lnTo>
                    <a:pt x="11705843" y="3033445"/>
                  </a:lnTo>
                  <a:lnTo>
                    <a:pt x="11705843" y="247776"/>
                  </a:lnTo>
                  <a:lnTo>
                    <a:pt x="11700812" y="197823"/>
                  </a:lnTo>
                  <a:lnTo>
                    <a:pt x="11686381" y="151304"/>
                  </a:lnTo>
                  <a:lnTo>
                    <a:pt x="11663544" y="109215"/>
                  </a:lnTo>
                  <a:lnTo>
                    <a:pt x="11633295" y="72548"/>
                  </a:lnTo>
                  <a:lnTo>
                    <a:pt x="11596628" y="42299"/>
                  </a:lnTo>
                  <a:lnTo>
                    <a:pt x="11554539" y="19462"/>
                  </a:lnTo>
                  <a:lnTo>
                    <a:pt x="11508020" y="5031"/>
                  </a:lnTo>
                  <a:lnTo>
                    <a:pt x="11458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218" y="3140201"/>
              <a:ext cx="11706225" cy="3281679"/>
            </a:xfrm>
            <a:custGeom>
              <a:avLst/>
              <a:gdLst/>
              <a:ahLst/>
              <a:cxnLst/>
              <a:rect l="l" t="t" r="r" b="b"/>
              <a:pathLst>
                <a:path w="11706225" h="3281679">
                  <a:moveTo>
                    <a:pt x="0" y="247776"/>
                  </a:moveTo>
                  <a:lnTo>
                    <a:pt x="5032" y="197823"/>
                  </a:lnTo>
                  <a:lnTo>
                    <a:pt x="19467" y="151304"/>
                  </a:lnTo>
                  <a:lnTo>
                    <a:pt x="42307" y="109215"/>
                  </a:lnTo>
                  <a:lnTo>
                    <a:pt x="72556" y="72548"/>
                  </a:lnTo>
                  <a:lnTo>
                    <a:pt x="109219" y="42299"/>
                  </a:lnTo>
                  <a:lnTo>
                    <a:pt x="151299" y="19462"/>
                  </a:lnTo>
                  <a:lnTo>
                    <a:pt x="197800" y="5031"/>
                  </a:lnTo>
                  <a:lnTo>
                    <a:pt x="247726" y="0"/>
                  </a:lnTo>
                  <a:lnTo>
                    <a:pt x="11458066" y="0"/>
                  </a:lnTo>
                  <a:lnTo>
                    <a:pt x="11508020" y="5031"/>
                  </a:lnTo>
                  <a:lnTo>
                    <a:pt x="11554539" y="19462"/>
                  </a:lnTo>
                  <a:lnTo>
                    <a:pt x="11596628" y="42299"/>
                  </a:lnTo>
                  <a:lnTo>
                    <a:pt x="11633295" y="72548"/>
                  </a:lnTo>
                  <a:lnTo>
                    <a:pt x="11663544" y="109215"/>
                  </a:lnTo>
                  <a:lnTo>
                    <a:pt x="11686381" y="151304"/>
                  </a:lnTo>
                  <a:lnTo>
                    <a:pt x="11700812" y="197823"/>
                  </a:lnTo>
                  <a:lnTo>
                    <a:pt x="11705843" y="247776"/>
                  </a:lnTo>
                  <a:lnTo>
                    <a:pt x="11705843" y="3033445"/>
                  </a:lnTo>
                  <a:lnTo>
                    <a:pt x="11700812" y="3083371"/>
                  </a:lnTo>
                  <a:lnTo>
                    <a:pt x="11686381" y="3129872"/>
                  </a:lnTo>
                  <a:lnTo>
                    <a:pt x="11663544" y="3171952"/>
                  </a:lnTo>
                  <a:lnTo>
                    <a:pt x="11633295" y="3208615"/>
                  </a:lnTo>
                  <a:lnTo>
                    <a:pt x="11596628" y="3238864"/>
                  </a:lnTo>
                  <a:lnTo>
                    <a:pt x="11554539" y="3261704"/>
                  </a:lnTo>
                  <a:lnTo>
                    <a:pt x="11508020" y="3276139"/>
                  </a:lnTo>
                  <a:lnTo>
                    <a:pt x="11458066" y="3281172"/>
                  </a:lnTo>
                  <a:lnTo>
                    <a:pt x="247726" y="3281172"/>
                  </a:lnTo>
                  <a:lnTo>
                    <a:pt x="197800" y="3276139"/>
                  </a:lnTo>
                  <a:lnTo>
                    <a:pt x="151299" y="3261704"/>
                  </a:lnTo>
                  <a:lnTo>
                    <a:pt x="109219" y="3238864"/>
                  </a:lnTo>
                  <a:lnTo>
                    <a:pt x="72556" y="3208615"/>
                  </a:lnTo>
                  <a:lnTo>
                    <a:pt x="42307" y="3171952"/>
                  </a:lnTo>
                  <a:lnTo>
                    <a:pt x="19467" y="3129872"/>
                  </a:lnTo>
                  <a:lnTo>
                    <a:pt x="5032" y="3083371"/>
                  </a:lnTo>
                  <a:lnTo>
                    <a:pt x="0" y="3033445"/>
                  </a:lnTo>
                  <a:lnTo>
                    <a:pt x="0" y="247776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8080" y="195071"/>
            <a:ext cx="617220" cy="5227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99288" y="90500"/>
            <a:ext cx="8032115" cy="787400"/>
            <a:chOff x="399288" y="90500"/>
            <a:chExt cx="8032115" cy="787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8" y="90500"/>
              <a:ext cx="4076319" cy="4209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288" y="456946"/>
              <a:ext cx="347471" cy="420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24" y="456946"/>
              <a:ext cx="7858252" cy="4206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438400" y="5466588"/>
            <a:ext cx="1849120" cy="462280"/>
            <a:chOff x="2438400" y="5466588"/>
            <a:chExt cx="1849120" cy="462280"/>
          </a:xfrm>
        </p:grpSpPr>
        <p:sp>
          <p:nvSpPr>
            <p:cNvPr id="11" name="object 11"/>
            <p:cNvSpPr/>
            <p:nvPr/>
          </p:nvSpPr>
          <p:spPr>
            <a:xfrm>
              <a:off x="2438400" y="5466588"/>
              <a:ext cx="1849120" cy="462280"/>
            </a:xfrm>
            <a:custGeom>
              <a:avLst/>
              <a:gdLst/>
              <a:ahLst/>
              <a:cxnLst/>
              <a:rect l="l" t="t" r="r" b="b"/>
              <a:pathLst>
                <a:path w="1849120" h="462279">
                  <a:moveTo>
                    <a:pt x="1617726" y="0"/>
                  </a:moveTo>
                  <a:lnTo>
                    <a:pt x="230886" y="0"/>
                  </a:ln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2" y="277419"/>
                  </a:lnTo>
                  <a:lnTo>
                    <a:pt x="18148" y="320759"/>
                  </a:lnTo>
                  <a:lnTo>
                    <a:pt x="39438" y="359979"/>
                  </a:lnTo>
                  <a:lnTo>
                    <a:pt x="67633" y="394149"/>
                  </a:lnTo>
                  <a:lnTo>
                    <a:pt x="101804" y="422341"/>
                  </a:lnTo>
                  <a:lnTo>
                    <a:pt x="141023" y="443628"/>
                  </a:lnTo>
                  <a:lnTo>
                    <a:pt x="184361" y="457081"/>
                  </a:lnTo>
                  <a:lnTo>
                    <a:pt x="230886" y="461772"/>
                  </a:lnTo>
                  <a:lnTo>
                    <a:pt x="1617726" y="461772"/>
                  </a:lnTo>
                  <a:lnTo>
                    <a:pt x="1664257" y="457080"/>
                  </a:lnTo>
                  <a:lnTo>
                    <a:pt x="1707597" y="443626"/>
                  </a:lnTo>
                  <a:lnTo>
                    <a:pt x="1746817" y="422338"/>
                  </a:lnTo>
                  <a:lnTo>
                    <a:pt x="1780988" y="394144"/>
                  </a:lnTo>
                  <a:lnTo>
                    <a:pt x="1809181" y="359973"/>
                  </a:lnTo>
                  <a:lnTo>
                    <a:pt x="1830468" y="320754"/>
                  </a:lnTo>
                  <a:lnTo>
                    <a:pt x="1843921" y="277415"/>
                  </a:lnTo>
                  <a:lnTo>
                    <a:pt x="1848612" y="230886"/>
                  </a:lnTo>
                  <a:lnTo>
                    <a:pt x="1843920" y="184356"/>
                  </a:lnTo>
                  <a:lnTo>
                    <a:pt x="1830466" y="141017"/>
                  </a:lnTo>
                  <a:lnTo>
                    <a:pt x="1809178" y="101798"/>
                  </a:lnTo>
                  <a:lnTo>
                    <a:pt x="1780984" y="67627"/>
                  </a:lnTo>
                  <a:lnTo>
                    <a:pt x="1746813" y="39433"/>
                  </a:lnTo>
                  <a:lnTo>
                    <a:pt x="1707594" y="18145"/>
                  </a:lnTo>
                  <a:lnTo>
                    <a:pt x="1664255" y="4691"/>
                  </a:lnTo>
                  <a:lnTo>
                    <a:pt x="161772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8406" y="5585460"/>
              <a:ext cx="1323213" cy="21031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428744" y="5466588"/>
            <a:ext cx="1849120" cy="462280"/>
            <a:chOff x="4428744" y="5466588"/>
            <a:chExt cx="1849120" cy="462280"/>
          </a:xfrm>
        </p:grpSpPr>
        <p:sp>
          <p:nvSpPr>
            <p:cNvPr id="14" name="object 14"/>
            <p:cNvSpPr/>
            <p:nvPr/>
          </p:nvSpPr>
          <p:spPr>
            <a:xfrm>
              <a:off x="4428744" y="5466588"/>
              <a:ext cx="1849120" cy="462280"/>
            </a:xfrm>
            <a:custGeom>
              <a:avLst/>
              <a:gdLst/>
              <a:ahLst/>
              <a:cxnLst/>
              <a:rect l="l" t="t" r="r" b="b"/>
              <a:pathLst>
                <a:path w="1849120" h="462279">
                  <a:moveTo>
                    <a:pt x="1617726" y="0"/>
                  </a:moveTo>
                  <a:lnTo>
                    <a:pt x="230885" y="0"/>
                  </a:ln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2" y="277419"/>
                  </a:lnTo>
                  <a:lnTo>
                    <a:pt x="18148" y="320759"/>
                  </a:lnTo>
                  <a:lnTo>
                    <a:pt x="39438" y="359979"/>
                  </a:lnTo>
                  <a:lnTo>
                    <a:pt x="67633" y="394149"/>
                  </a:lnTo>
                  <a:lnTo>
                    <a:pt x="101804" y="422341"/>
                  </a:lnTo>
                  <a:lnTo>
                    <a:pt x="141023" y="443628"/>
                  </a:lnTo>
                  <a:lnTo>
                    <a:pt x="184361" y="457081"/>
                  </a:lnTo>
                  <a:lnTo>
                    <a:pt x="230885" y="461772"/>
                  </a:lnTo>
                  <a:lnTo>
                    <a:pt x="1617726" y="461772"/>
                  </a:lnTo>
                  <a:lnTo>
                    <a:pt x="1664257" y="457080"/>
                  </a:lnTo>
                  <a:lnTo>
                    <a:pt x="1707597" y="443626"/>
                  </a:lnTo>
                  <a:lnTo>
                    <a:pt x="1746817" y="422338"/>
                  </a:lnTo>
                  <a:lnTo>
                    <a:pt x="1780988" y="394144"/>
                  </a:lnTo>
                  <a:lnTo>
                    <a:pt x="1809181" y="359973"/>
                  </a:lnTo>
                  <a:lnTo>
                    <a:pt x="1830468" y="320754"/>
                  </a:lnTo>
                  <a:lnTo>
                    <a:pt x="1843921" y="277415"/>
                  </a:lnTo>
                  <a:lnTo>
                    <a:pt x="1848611" y="230886"/>
                  </a:lnTo>
                  <a:lnTo>
                    <a:pt x="1843920" y="184356"/>
                  </a:lnTo>
                  <a:lnTo>
                    <a:pt x="1830466" y="141017"/>
                  </a:lnTo>
                  <a:lnTo>
                    <a:pt x="1809178" y="101798"/>
                  </a:lnTo>
                  <a:lnTo>
                    <a:pt x="1780984" y="67627"/>
                  </a:lnTo>
                  <a:lnTo>
                    <a:pt x="1746813" y="39433"/>
                  </a:lnTo>
                  <a:lnTo>
                    <a:pt x="1707594" y="18145"/>
                  </a:lnTo>
                  <a:lnTo>
                    <a:pt x="1664255" y="4691"/>
                  </a:lnTo>
                  <a:lnTo>
                    <a:pt x="161772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7534" y="5585460"/>
              <a:ext cx="990600" cy="21031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03859" y="5466588"/>
            <a:ext cx="1849120" cy="466725"/>
            <a:chOff x="403859" y="5466588"/>
            <a:chExt cx="1849120" cy="466725"/>
          </a:xfrm>
        </p:grpSpPr>
        <p:sp>
          <p:nvSpPr>
            <p:cNvPr id="17" name="object 17"/>
            <p:cNvSpPr/>
            <p:nvPr/>
          </p:nvSpPr>
          <p:spPr>
            <a:xfrm>
              <a:off x="403859" y="5466588"/>
              <a:ext cx="1849120" cy="466725"/>
            </a:xfrm>
            <a:custGeom>
              <a:avLst/>
              <a:gdLst/>
              <a:ahLst/>
              <a:cxnLst/>
              <a:rect l="l" t="t" r="r" b="b"/>
              <a:pathLst>
                <a:path w="1849120" h="466725">
                  <a:moveTo>
                    <a:pt x="1615440" y="0"/>
                  </a:moveTo>
                  <a:lnTo>
                    <a:pt x="233171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2"/>
                  </a:lnTo>
                  <a:lnTo>
                    <a:pt x="4737" y="280164"/>
                  </a:lnTo>
                  <a:lnTo>
                    <a:pt x="18323" y="323933"/>
                  </a:lnTo>
                  <a:lnTo>
                    <a:pt x="39821" y="363540"/>
                  </a:lnTo>
                  <a:lnTo>
                    <a:pt x="68294" y="398049"/>
                  </a:lnTo>
                  <a:lnTo>
                    <a:pt x="102803" y="426522"/>
                  </a:lnTo>
                  <a:lnTo>
                    <a:pt x="142410" y="448020"/>
                  </a:lnTo>
                  <a:lnTo>
                    <a:pt x="186179" y="461606"/>
                  </a:lnTo>
                  <a:lnTo>
                    <a:pt x="233171" y="466344"/>
                  </a:lnTo>
                  <a:lnTo>
                    <a:pt x="1615440" y="466344"/>
                  </a:lnTo>
                  <a:lnTo>
                    <a:pt x="1662432" y="461606"/>
                  </a:lnTo>
                  <a:lnTo>
                    <a:pt x="1706201" y="448020"/>
                  </a:lnTo>
                  <a:lnTo>
                    <a:pt x="1745808" y="426522"/>
                  </a:lnTo>
                  <a:lnTo>
                    <a:pt x="1780317" y="398049"/>
                  </a:lnTo>
                  <a:lnTo>
                    <a:pt x="1808790" y="363540"/>
                  </a:lnTo>
                  <a:lnTo>
                    <a:pt x="1830288" y="323933"/>
                  </a:lnTo>
                  <a:lnTo>
                    <a:pt x="1843874" y="280164"/>
                  </a:lnTo>
                  <a:lnTo>
                    <a:pt x="1848612" y="233172"/>
                  </a:lnTo>
                  <a:lnTo>
                    <a:pt x="1843874" y="186179"/>
                  </a:lnTo>
                  <a:lnTo>
                    <a:pt x="1830288" y="142410"/>
                  </a:lnTo>
                  <a:lnTo>
                    <a:pt x="1808790" y="102803"/>
                  </a:lnTo>
                  <a:lnTo>
                    <a:pt x="1780317" y="68294"/>
                  </a:lnTo>
                  <a:lnTo>
                    <a:pt x="1745808" y="39821"/>
                  </a:lnTo>
                  <a:lnTo>
                    <a:pt x="1706201" y="18323"/>
                  </a:lnTo>
                  <a:lnTo>
                    <a:pt x="1662432" y="4737"/>
                  </a:lnTo>
                  <a:lnTo>
                    <a:pt x="16154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052" y="5587898"/>
              <a:ext cx="1490980" cy="21031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038453" y="2593594"/>
            <a:ext cx="3273425" cy="193675"/>
            <a:chOff x="1038453" y="2593594"/>
            <a:chExt cx="3273425" cy="19367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453" y="2593594"/>
              <a:ext cx="475488" cy="193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4718" y="2593594"/>
              <a:ext cx="1287526" cy="193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1726" y="2593594"/>
              <a:ext cx="1670050" cy="1935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1375" y="1152144"/>
            <a:ext cx="5626608" cy="58369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430377" y="1811782"/>
            <a:ext cx="5480685" cy="361315"/>
            <a:chOff x="430377" y="1811782"/>
            <a:chExt cx="5480685" cy="36131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377" y="1811782"/>
              <a:ext cx="4613783" cy="1935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0365" y="1811782"/>
              <a:ext cx="942466" cy="1935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7108" y="1811782"/>
              <a:ext cx="93725" cy="1935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377" y="1979422"/>
              <a:ext cx="2673604" cy="1935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2980" y="1979422"/>
              <a:ext cx="182880" cy="1935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44901" y="1979422"/>
              <a:ext cx="1417193" cy="1935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78782" y="1979422"/>
              <a:ext cx="953350" cy="19354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65759" y="3358896"/>
            <a:ext cx="5801995" cy="695325"/>
            <a:chOff x="365759" y="3358896"/>
            <a:chExt cx="5801995" cy="69532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5759" y="3358896"/>
              <a:ext cx="5801868" cy="6949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8698" y="3468878"/>
              <a:ext cx="4858639" cy="2453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8698" y="3681933"/>
              <a:ext cx="2861310" cy="2456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05555" y="3681933"/>
              <a:ext cx="1064704" cy="24566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448665" y="2282063"/>
            <a:ext cx="5803265" cy="193675"/>
            <a:chOff x="448665" y="2282063"/>
            <a:chExt cx="5803265" cy="193675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665" y="2282063"/>
              <a:ext cx="3054604" cy="1935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2749" y="2282063"/>
              <a:ext cx="2798699" cy="19354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526084" y="4404614"/>
            <a:ext cx="5167630" cy="393700"/>
            <a:chOff x="526084" y="4404614"/>
            <a:chExt cx="5167630" cy="393700"/>
          </a:xfrm>
        </p:grpSpPr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6084" y="4404614"/>
              <a:ext cx="1083284" cy="2103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10918" y="4404614"/>
              <a:ext cx="2875914" cy="2103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93997" y="4404614"/>
              <a:ext cx="1368805" cy="2103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6084" y="4587494"/>
              <a:ext cx="1332738" cy="2103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69998" y="4587494"/>
              <a:ext cx="1934972" cy="2103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12769" y="4587494"/>
              <a:ext cx="1064895" cy="2103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95749" y="4587494"/>
              <a:ext cx="196596" cy="2103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26812" y="4587494"/>
              <a:ext cx="966889" cy="210312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08076" y="1287525"/>
            <a:ext cx="5196078" cy="245363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489191" y="1219200"/>
            <a:ext cx="4588764" cy="167335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837942" y="5067934"/>
            <a:ext cx="1020127" cy="245363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7007352" y="4040759"/>
            <a:ext cx="2330450" cy="393700"/>
            <a:chOff x="7007352" y="4040759"/>
            <a:chExt cx="2330450" cy="393700"/>
          </a:xfrm>
        </p:grpSpPr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07352" y="4040759"/>
              <a:ext cx="1832609" cy="2103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07352" y="4223639"/>
              <a:ext cx="2330069" cy="21031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7018019" y="4583938"/>
            <a:ext cx="2360930" cy="1367790"/>
            <a:chOff x="7018019" y="4583938"/>
            <a:chExt cx="2360930" cy="1367790"/>
          </a:xfrm>
        </p:grpSpPr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18019" y="4583938"/>
              <a:ext cx="939342" cy="1935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79079" y="4583938"/>
              <a:ext cx="1211910" cy="19354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18019" y="4751578"/>
              <a:ext cx="763689" cy="1935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05343" y="4751578"/>
              <a:ext cx="992873" cy="19354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615425" y="4751578"/>
              <a:ext cx="690943" cy="1935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18019" y="4919218"/>
              <a:ext cx="1369822" cy="1935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07323" y="4919218"/>
              <a:ext cx="408838" cy="1935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648953" y="4919218"/>
              <a:ext cx="398145" cy="19354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018019" y="5086858"/>
              <a:ext cx="1557147" cy="1935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018019" y="5254498"/>
              <a:ext cx="2360422" cy="19354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018019" y="5421782"/>
              <a:ext cx="2279269" cy="19385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018019" y="5590032"/>
              <a:ext cx="2344293" cy="19354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018019" y="5757672"/>
              <a:ext cx="1134237" cy="19354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65007" y="5757672"/>
              <a:ext cx="972642" cy="193547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7017131" y="3600577"/>
            <a:ext cx="3961129" cy="245745"/>
            <a:chOff x="7017131" y="3600577"/>
            <a:chExt cx="3961129" cy="245745"/>
          </a:xfrm>
        </p:grpSpPr>
        <p:pic>
          <p:nvPicPr>
            <p:cNvPr id="71" name="object 7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17131" y="3600577"/>
              <a:ext cx="1391538" cy="24536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292719" y="3600577"/>
              <a:ext cx="2685288" cy="245364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513461" y="2519172"/>
            <a:ext cx="407034" cy="227329"/>
            <a:chOff x="513461" y="2519172"/>
            <a:chExt cx="407034" cy="227329"/>
          </a:xfrm>
        </p:grpSpPr>
        <p:sp>
          <p:nvSpPr>
            <p:cNvPr id="74" name="object 74"/>
            <p:cNvSpPr/>
            <p:nvPr/>
          </p:nvSpPr>
          <p:spPr>
            <a:xfrm>
              <a:off x="516636" y="2519172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0"/>
                  </a:moveTo>
                  <a:lnTo>
                    <a:pt x="0" y="17945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16636" y="2670048"/>
              <a:ext cx="403860" cy="76200"/>
            </a:xfrm>
            <a:custGeom>
              <a:avLst/>
              <a:gdLst/>
              <a:ahLst/>
              <a:cxnLst/>
              <a:rect l="l" t="t" r="r" b="b"/>
              <a:pathLst>
                <a:path w="403859" h="76200">
                  <a:moveTo>
                    <a:pt x="327393" y="0"/>
                  </a:moveTo>
                  <a:lnTo>
                    <a:pt x="327393" y="76200"/>
                  </a:lnTo>
                  <a:lnTo>
                    <a:pt x="390893" y="44450"/>
                  </a:lnTo>
                  <a:lnTo>
                    <a:pt x="340093" y="44450"/>
                  </a:lnTo>
                  <a:lnTo>
                    <a:pt x="340093" y="31750"/>
                  </a:lnTo>
                  <a:lnTo>
                    <a:pt x="390893" y="31750"/>
                  </a:lnTo>
                  <a:lnTo>
                    <a:pt x="327393" y="0"/>
                  </a:lnTo>
                  <a:close/>
                </a:path>
                <a:path w="403859" h="76200">
                  <a:moveTo>
                    <a:pt x="32739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27393" y="44450"/>
                  </a:lnTo>
                  <a:lnTo>
                    <a:pt x="327393" y="31750"/>
                  </a:lnTo>
                  <a:close/>
                </a:path>
                <a:path w="403859" h="76200">
                  <a:moveTo>
                    <a:pt x="390893" y="31750"/>
                  </a:moveTo>
                  <a:lnTo>
                    <a:pt x="340093" y="31750"/>
                  </a:lnTo>
                  <a:lnTo>
                    <a:pt x="340093" y="44450"/>
                  </a:lnTo>
                  <a:lnTo>
                    <a:pt x="390893" y="44450"/>
                  </a:lnTo>
                  <a:lnTo>
                    <a:pt x="403593" y="38100"/>
                  </a:lnTo>
                  <a:lnTo>
                    <a:pt x="39089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6478523" y="3552444"/>
            <a:ext cx="347980" cy="350520"/>
          </a:xfrm>
          <a:custGeom>
            <a:avLst/>
            <a:gdLst/>
            <a:ahLst/>
            <a:cxnLst/>
            <a:rect l="l" t="t" r="r" b="b"/>
            <a:pathLst>
              <a:path w="347979" h="350520">
                <a:moveTo>
                  <a:pt x="0" y="0"/>
                </a:moveTo>
                <a:lnTo>
                  <a:pt x="0" y="350519"/>
                </a:lnTo>
                <a:lnTo>
                  <a:pt x="347472" y="17525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0070592" y="4713732"/>
            <a:ext cx="998220" cy="998219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9575292" y="4031234"/>
            <a:ext cx="2146300" cy="393700"/>
            <a:chOff x="9575292" y="4031234"/>
            <a:chExt cx="2146300" cy="393700"/>
          </a:xfrm>
        </p:grpSpPr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575292" y="4031234"/>
              <a:ext cx="1513713" cy="2103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575292" y="4214114"/>
              <a:ext cx="2146173" cy="210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2411" y="1776983"/>
            <a:ext cx="6228715" cy="4395470"/>
          </a:xfrm>
          <a:custGeom>
            <a:avLst/>
            <a:gdLst/>
            <a:ahLst/>
            <a:cxnLst/>
            <a:rect l="l" t="t" r="r" b="b"/>
            <a:pathLst>
              <a:path w="6228715" h="4395470">
                <a:moveTo>
                  <a:pt x="5762497" y="0"/>
                </a:moveTo>
                <a:lnTo>
                  <a:pt x="466089" y="0"/>
                </a:lnTo>
                <a:lnTo>
                  <a:pt x="418432" y="2406"/>
                </a:lnTo>
                <a:lnTo>
                  <a:pt x="372152" y="9468"/>
                </a:lnTo>
                <a:lnTo>
                  <a:pt x="327483" y="20953"/>
                </a:lnTo>
                <a:lnTo>
                  <a:pt x="284660" y="36625"/>
                </a:lnTo>
                <a:lnTo>
                  <a:pt x="243917" y="56251"/>
                </a:lnTo>
                <a:lnTo>
                  <a:pt x="205488" y="79597"/>
                </a:lnTo>
                <a:lnTo>
                  <a:pt x="169607" y="106427"/>
                </a:lnTo>
                <a:lnTo>
                  <a:pt x="136509" y="136509"/>
                </a:lnTo>
                <a:lnTo>
                  <a:pt x="106427" y="169607"/>
                </a:lnTo>
                <a:lnTo>
                  <a:pt x="79597" y="205488"/>
                </a:lnTo>
                <a:lnTo>
                  <a:pt x="56251" y="243917"/>
                </a:lnTo>
                <a:lnTo>
                  <a:pt x="36625" y="284660"/>
                </a:lnTo>
                <a:lnTo>
                  <a:pt x="20953" y="327483"/>
                </a:lnTo>
                <a:lnTo>
                  <a:pt x="9468" y="372152"/>
                </a:lnTo>
                <a:lnTo>
                  <a:pt x="2406" y="418432"/>
                </a:lnTo>
                <a:lnTo>
                  <a:pt x="0" y="466089"/>
                </a:lnTo>
                <a:lnTo>
                  <a:pt x="0" y="3929100"/>
                </a:lnTo>
                <a:lnTo>
                  <a:pt x="2406" y="3976758"/>
                </a:lnTo>
                <a:lnTo>
                  <a:pt x="9468" y="4023039"/>
                </a:lnTo>
                <a:lnTo>
                  <a:pt x="20953" y="4067709"/>
                </a:lnTo>
                <a:lnTo>
                  <a:pt x="36625" y="4110533"/>
                </a:lnTo>
                <a:lnTo>
                  <a:pt x="56251" y="4151279"/>
                </a:lnTo>
                <a:lnTo>
                  <a:pt x="79597" y="4189710"/>
                </a:lnTo>
                <a:lnTo>
                  <a:pt x="106427" y="4225593"/>
                </a:lnTo>
                <a:lnTo>
                  <a:pt x="136509" y="4258694"/>
                </a:lnTo>
                <a:lnTo>
                  <a:pt x="169607" y="4288778"/>
                </a:lnTo>
                <a:lnTo>
                  <a:pt x="205488" y="4315610"/>
                </a:lnTo>
                <a:lnTo>
                  <a:pt x="243917" y="4338958"/>
                </a:lnTo>
                <a:lnTo>
                  <a:pt x="284660" y="4358586"/>
                </a:lnTo>
                <a:lnTo>
                  <a:pt x="327483" y="4374260"/>
                </a:lnTo>
                <a:lnTo>
                  <a:pt x="372152" y="4385746"/>
                </a:lnTo>
                <a:lnTo>
                  <a:pt x="418432" y="4392809"/>
                </a:lnTo>
                <a:lnTo>
                  <a:pt x="466089" y="4395216"/>
                </a:lnTo>
                <a:lnTo>
                  <a:pt x="5762497" y="4395216"/>
                </a:lnTo>
                <a:lnTo>
                  <a:pt x="5810155" y="4392809"/>
                </a:lnTo>
                <a:lnTo>
                  <a:pt x="5856435" y="4385746"/>
                </a:lnTo>
                <a:lnTo>
                  <a:pt x="5901104" y="4374260"/>
                </a:lnTo>
                <a:lnTo>
                  <a:pt x="5943927" y="4358586"/>
                </a:lnTo>
                <a:lnTo>
                  <a:pt x="5984670" y="4338958"/>
                </a:lnTo>
                <a:lnTo>
                  <a:pt x="6023099" y="4315610"/>
                </a:lnTo>
                <a:lnTo>
                  <a:pt x="6058980" y="4288778"/>
                </a:lnTo>
                <a:lnTo>
                  <a:pt x="6092078" y="4258694"/>
                </a:lnTo>
                <a:lnTo>
                  <a:pt x="6122160" y="4225593"/>
                </a:lnTo>
                <a:lnTo>
                  <a:pt x="6148990" y="4189710"/>
                </a:lnTo>
                <a:lnTo>
                  <a:pt x="6172336" y="4151279"/>
                </a:lnTo>
                <a:lnTo>
                  <a:pt x="6191962" y="4110533"/>
                </a:lnTo>
                <a:lnTo>
                  <a:pt x="6207634" y="4067709"/>
                </a:lnTo>
                <a:lnTo>
                  <a:pt x="6219119" y="4023039"/>
                </a:lnTo>
                <a:lnTo>
                  <a:pt x="6226181" y="3976758"/>
                </a:lnTo>
                <a:lnTo>
                  <a:pt x="6228588" y="3929100"/>
                </a:lnTo>
                <a:lnTo>
                  <a:pt x="6228588" y="466089"/>
                </a:lnTo>
                <a:lnTo>
                  <a:pt x="6226181" y="418432"/>
                </a:lnTo>
                <a:lnTo>
                  <a:pt x="6219119" y="372152"/>
                </a:lnTo>
                <a:lnTo>
                  <a:pt x="6207634" y="327483"/>
                </a:lnTo>
                <a:lnTo>
                  <a:pt x="6191962" y="284660"/>
                </a:lnTo>
                <a:lnTo>
                  <a:pt x="6172336" y="243917"/>
                </a:lnTo>
                <a:lnTo>
                  <a:pt x="6148990" y="205488"/>
                </a:lnTo>
                <a:lnTo>
                  <a:pt x="6122160" y="169607"/>
                </a:lnTo>
                <a:lnTo>
                  <a:pt x="6092078" y="136509"/>
                </a:lnTo>
                <a:lnTo>
                  <a:pt x="6058980" y="106427"/>
                </a:lnTo>
                <a:lnTo>
                  <a:pt x="6023099" y="79597"/>
                </a:lnTo>
                <a:lnTo>
                  <a:pt x="5984670" y="56251"/>
                </a:lnTo>
                <a:lnTo>
                  <a:pt x="5943927" y="36625"/>
                </a:lnTo>
                <a:lnTo>
                  <a:pt x="5901104" y="20953"/>
                </a:lnTo>
                <a:lnTo>
                  <a:pt x="5856435" y="9468"/>
                </a:lnTo>
                <a:lnTo>
                  <a:pt x="5810155" y="2406"/>
                </a:lnTo>
                <a:lnTo>
                  <a:pt x="5762497" y="0"/>
                </a:lnTo>
                <a:close/>
              </a:path>
            </a:pathLst>
          </a:custGeom>
          <a:solidFill>
            <a:srgbClr val="365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270383"/>
            <a:ext cx="10415905" cy="4206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425940" y="4825949"/>
            <a:ext cx="2176780" cy="316230"/>
            <a:chOff x="9425940" y="4825949"/>
            <a:chExt cx="2176780" cy="3162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5940" y="4825949"/>
              <a:ext cx="420624" cy="3157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9762" y="4949063"/>
              <a:ext cx="1822703" cy="17373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421626" y="2374138"/>
            <a:ext cx="1732914" cy="664845"/>
            <a:chOff x="7421626" y="2374138"/>
            <a:chExt cx="1732914" cy="6648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1626" y="2374138"/>
              <a:ext cx="1163954" cy="1844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626" y="2534158"/>
              <a:ext cx="885139" cy="1844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1626" y="2694178"/>
              <a:ext cx="1581403" cy="1844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9726" y="2854198"/>
              <a:ext cx="1694560" cy="18440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908357" y="2217229"/>
            <a:ext cx="1352550" cy="1038225"/>
            <a:chOff x="5908357" y="2217229"/>
            <a:chExt cx="1352550" cy="103822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08357" y="2217229"/>
              <a:ext cx="1352169" cy="10382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6858" y="2549652"/>
              <a:ext cx="505307" cy="14020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416160" y="5203190"/>
            <a:ext cx="1809114" cy="340360"/>
            <a:chOff x="9416160" y="5203190"/>
            <a:chExt cx="1809114" cy="34036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16160" y="5203190"/>
              <a:ext cx="262127" cy="3154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08184" y="5203190"/>
              <a:ext cx="434340" cy="3154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83088" y="5217287"/>
              <a:ext cx="1241958" cy="1737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83088" y="5369687"/>
              <a:ext cx="757808" cy="17373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416795" y="5642457"/>
            <a:ext cx="2303145" cy="326390"/>
            <a:chOff x="9416795" y="5642457"/>
            <a:chExt cx="2303145" cy="32639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16795" y="5649772"/>
              <a:ext cx="262127" cy="3154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08819" y="5649772"/>
              <a:ext cx="819657" cy="3154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36402" y="5642457"/>
              <a:ext cx="838200" cy="1737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36402" y="5794857"/>
              <a:ext cx="1383410" cy="17373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847831" y="295656"/>
            <a:ext cx="963294" cy="870585"/>
            <a:chOff x="10847831" y="295656"/>
            <a:chExt cx="963294" cy="870585"/>
          </a:xfrm>
        </p:grpSpPr>
        <p:sp>
          <p:nvSpPr>
            <p:cNvPr id="26" name="object 26"/>
            <p:cNvSpPr/>
            <p:nvPr/>
          </p:nvSpPr>
          <p:spPr>
            <a:xfrm>
              <a:off x="10847831" y="295656"/>
              <a:ext cx="963294" cy="870585"/>
            </a:xfrm>
            <a:custGeom>
              <a:avLst/>
              <a:gdLst/>
              <a:ahLst/>
              <a:cxnLst/>
              <a:rect l="l" t="t" r="r" b="b"/>
              <a:pathLst>
                <a:path w="963295" h="870585">
                  <a:moveTo>
                    <a:pt x="963168" y="0"/>
                  </a:moveTo>
                  <a:lnTo>
                    <a:pt x="0" y="0"/>
                  </a:lnTo>
                  <a:lnTo>
                    <a:pt x="0" y="870204"/>
                  </a:lnTo>
                  <a:lnTo>
                    <a:pt x="963168" y="870204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88039" y="431292"/>
              <a:ext cx="682751" cy="59893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44398" y="1521586"/>
            <a:ext cx="3911600" cy="210820"/>
            <a:chOff x="444398" y="1521586"/>
            <a:chExt cx="3911600" cy="21082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398" y="1521586"/>
              <a:ext cx="1817877" cy="2103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71446" y="1521586"/>
              <a:ext cx="499109" cy="210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0733" y="1521586"/>
              <a:ext cx="1711833" cy="2103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81855" y="1521586"/>
              <a:ext cx="173736" cy="21031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72440" y="844550"/>
            <a:ext cx="5591175" cy="393700"/>
            <a:chOff x="472440" y="844550"/>
            <a:chExt cx="5591175" cy="393700"/>
          </a:xfrm>
        </p:grpSpPr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440" y="844550"/>
              <a:ext cx="1031316" cy="2103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9954" y="844550"/>
              <a:ext cx="4254119" cy="2103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75680" y="844550"/>
              <a:ext cx="487679" cy="2103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2440" y="1027429"/>
              <a:ext cx="196596" cy="2103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3504" y="1027429"/>
              <a:ext cx="4811268" cy="21031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44398" y="1948942"/>
            <a:ext cx="3855720" cy="868680"/>
            <a:chOff x="444398" y="1948942"/>
            <a:chExt cx="3855720" cy="868680"/>
          </a:xfrm>
        </p:grpSpPr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4398" y="1948942"/>
              <a:ext cx="1419479" cy="2103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4398" y="2168398"/>
              <a:ext cx="1280541" cy="2103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33473" y="2168398"/>
              <a:ext cx="2666238" cy="2103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4398" y="2387854"/>
              <a:ext cx="2551049" cy="2103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07537" y="2387854"/>
              <a:ext cx="382422" cy="2103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4398" y="2607310"/>
              <a:ext cx="196595" cy="2103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5462" y="2607310"/>
              <a:ext cx="698779" cy="2103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86891" y="2607310"/>
              <a:ext cx="472440" cy="2103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4893" y="2607310"/>
              <a:ext cx="1645539" cy="2103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13277" y="2607310"/>
              <a:ext cx="146913" cy="210312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4398" y="3046476"/>
            <a:ext cx="134873" cy="193548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672998" y="3046476"/>
            <a:ext cx="4555490" cy="394970"/>
            <a:chOff x="672998" y="3046476"/>
            <a:chExt cx="4555490" cy="394970"/>
          </a:xfrm>
        </p:grpSpPr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2998" y="3046476"/>
              <a:ext cx="4555236" cy="1935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2998" y="3247644"/>
              <a:ext cx="3447161" cy="19354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44398" y="3448811"/>
            <a:ext cx="178308" cy="193548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672998" y="3448811"/>
            <a:ext cx="4426585" cy="394970"/>
            <a:chOff x="672998" y="3448811"/>
            <a:chExt cx="4426585" cy="394970"/>
          </a:xfrm>
        </p:grpSpPr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2998" y="3448811"/>
              <a:ext cx="4426077" cy="1935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2998" y="3649979"/>
              <a:ext cx="1832610" cy="193548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44398" y="3851147"/>
            <a:ext cx="178308" cy="193548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444398" y="3851147"/>
            <a:ext cx="4812665" cy="2004695"/>
            <a:chOff x="444398" y="3851147"/>
            <a:chExt cx="4812665" cy="2004695"/>
          </a:xfrm>
        </p:grpSpPr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2998" y="3851147"/>
              <a:ext cx="204216" cy="1935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75106" y="3851147"/>
              <a:ext cx="731862" cy="1935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52118" y="3851147"/>
              <a:ext cx="3804665" cy="1935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2998" y="4052315"/>
              <a:ext cx="2598420" cy="19354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4398" y="4253179"/>
              <a:ext cx="198882" cy="19385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72998" y="4253179"/>
              <a:ext cx="1049756" cy="19385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67001" y="4253179"/>
              <a:ext cx="3502025" cy="19385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2998" y="4454905"/>
              <a:ext cx="2077974" cy="1935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44398" y="4656073"/>
              <a:ext cx="178308" cy="19354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2998" y="4656073"/>
              <a:ext cx="4426204" cy="19354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2998" y="4857241"/>
              <a:ext cx="1232890" cy="19354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2998" y="5058409"/>
              <a:ext cx="1114755" cy="19354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44398" y="5259577"/>
              <a:ext cx="187451" cy="19354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2998" y="5259577"/>
              <a:ext cx="1413002" cy="19354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97709" y="5259577"/>
              <a:ext cx="109727" cy="1935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052573" y="5259577"/>
              <a:ext cx="3006217" cy="19354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2998" y="5460796"/>
              <a:ext cx="2692019" cy="19354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4398" y="5661659"/>
              <a:ext cx="185165" cy="19385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2998" y="5661659"/>
              <a:ext cx="4289552" cy="193852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418319" y="2404872"/>
            <a:ext cx="1907285" cy="2312670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5941186" y="3448811"/>
            <a:ext cx="2860675" cy="664845"/>
            <a:chOff x="5941186" y="3448811"/>
            <a:chExt cx="2860675" cy="664845"/>
          </a:xfrm>
        </p:grpSpPr>
        <p:pic>
          <p:nvPicPr>
            <p:cNvPr id="81" name="object 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41186" y="3448811"/>
              <a:ext cx="2360041" cy="1844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41186" y="3608831"/>
              <a:ext cx="2860293" cy="1844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941186" y="3768851"/>
              <a:ext cx="2709799" cy="18440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41186" y="3928871"/>
              <a:ext cx="2597149" cy="184404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5941186" y="4241291"/>
            <a:ext cx="2868930" cy="1464945"/>
            <a:chOff x="5941186" y="4241291"/>
            <a:chExt cx="2868930" cy="1464945"/>
          </a:xfrm>
        </p:grpSpPr>
        <p:pic>
          <p:nvPicPr>
            <p:cNvPr id="86" name="object 8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41186" y="4241291"/>
              <a:ext cx="2543174" cy="34442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41186" y="4561331"/>
              <a:ext cx="2143124" cy="18440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941186" y="4721047"/>
              <a:ext cx="871728" cy="18470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733666" y="4721047"/>
              <a:ext cx="1839595" cy="18470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41186" y="4881625"/>
              <a:ext cx="975664" cy="1844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28154" y="4881625"/>
              <a:ext cx="134111" cy="1844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941186" y="5041645"/>
              <a:ext cx="2472182" cy="18440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941186" y="5201665"/>
              <a:ext cx="189737" cy="18440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067678" y="5201665"/>
              <a:ext cx="2742311" cy="18440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941186" y="5361685"/>
              <a:ext cx="975664" cy="18440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828154" y="5361685"/>
              <a:ext cx="134111" cy="18440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41186" y="5521756"/>
              <a:ext cx="2081530" cy="184403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577291" y="6403847"/>
            <a:ext cx="10206609" cy="210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9925" y="4679060"/>
            <a:ext cx="4373245" cy="1636395"/>
            <a:chOff x="7019925" y="4679060"/>
            <a:chExt cx="4373245" cy="1636395"/>
          </a:xfrm>
        </p:grpSpPr>
        <p:sp>
          <p:nvSpPr>
            <p:cNvPr id="3" name="object 3"/>
            <p:cNvSpPr/>
            <p:nvPr/>
          </p:nvSpPr>
          <p:spPr>
            <a:xfrm>
              <a:off x="7029450" y="4688585"/>
              <a:ext cx="4354195" cy="1617345"/>
            </a:xfrm>
            <a:custGeom>
              <a:avLst/>
              <a:gdLst/>
              <a:ahLst/>
              <a:cxnLst/>
              <a:rect l="l" t="t" r="r" b="b"/>
              <a:pathLst>
                <a:path w="4354195" h="1617345">
                  <a:moveTo>
                    <a:pt x="4015231" y="0"/>
                  </a:moveTo>
                  <a:lnTo>
                    <a:pt x="338835" y="0"/>
                  </a:lnTo>
                  <a:lnTo>
                    <a:pt x="292871" y="3094"/>
                  </a:lnTo>
                  <a:lnTo>
                    <a:pt x="248781" y="12107"/>
                  </a:lnTo>
                  <a:lnTo>
                    <a:pt x="206972" y="26636"/>
                  </a:lnTo>
                  <a:lnTo>
                    <a:pt x="167846" y="46275"/>
                  </a:lnTo>
                  <a:lnTo>
                    <a:pt x="131810" y="70619"/>
                  </a:lnTo>
                  <a:lnTo>
                    <a:pt x="99266" y="99266"/>
                  </a:lnTo>
                  <a:lnTo>
                    <a:pt x="70619" y="131810"/>
                  </a:lnTo>
                  <a:lnTo>
                    <a:pt x="46275" y="167846"/>
                  </a:lnTo>
                  <a:lnTo>
                    <a:pt x="26636" y="206972"/>
                  </a:lnTo>
                  <a:lnTo>
                    <a:pt x="12107" y="248781"/>
                  </a:lnTo>
                  <a:lnTo>
                    <a:pt x="3094" y="292871"/>
                  </a:lnTo>
                  <a:lnTo>
                    <a:pt x="0" y="338836"/>
                  </a:lnTo>
                  <a:lnTo>
                    <a:pt x="0" y="1278089"/>
                  </a:lnTo>
                  <a:lnTo>
                    <a:pt x="3094" y="1324074"/>
                  </a:lnTo>
                  <a:lnTo>
                    <a:pt x="12107" y="1368177"/>
                  </a:lnTo>
                  <a:lnTo>
                    <a:pt x="26636" y="1409997"/>
                  </a:lnTo>
                  <a:lnTo>
                    <a:pt x="46275" y="1449128"/>
                  </a:lnTo>
                  <a:lnTo>
                    <a:pt x="70619" y="1485167"/>
                  </a:lnTo>
                  <a:lnTo>
                    <a:pt x="99266" y="1517711"/>
                  </a:lnTo>
                  <a:lnTo>
                    <a:pt x="131810" y="1546356"/>
                  </a:lnTo>
                  <a:lnTo>
                    <a:pt x="167846" y="1570698"/>
                  </a:lnTo>
                  <a:lnTo>
                    <a:pt x="206972" y="1590334"/>
                  </a:lnTo>
                  <a:lnTo>
                    <a:pt x="248781" y="1604859"/>
                  </a:lnTo>
                  <a:lnTo>
                    <a:pt x="292871" y="1613870"/>
                  </a:lnTo>
                  <a:lnTo>
                    <a:pt x="338835" y="1616964"/>
                  </a:lnTo>
                  <a:lnTo>
                    <a:pt x="4015231" y="1616964"/>
                  </a:lnTo>
                  <a:lnTo>
                    <a:pt x="4061196" y="1613870"/>
                  </a:lnTo>
                  <a:lnTo>
                    <a:pt x="4105286" y="1604859"/>
                  </a:lnTo>
                  <a:lnTo>
                    <a:pt x="4147095" y="1590334"/>
                  </a:lnTo>
                  <a:lnTo>
                    <a:pt x="4186221" y="1570698"/>
                  </a:lnTo>
                  <a:lnTo>
                    <a:pt x="4222257" y="1546356"/>
                  </a:lnTo>
                  <a:lnTo>
                    <a:pt x="4254801" y="1517711"/>
                  </a:lnTo>
                  <a:lnTo>
                    <a:pt x="4283448" y="1485167"/>
                  </a:lnTo>
                  <a:lnTo>
                    <a:pt x="4307792" y="1449128"/>
                  </a:lnTo>
                  <a:lnTo>
                    <a:pt x="4327431" y="1409997"/>
                  </a:lnTo>
                  <a:lnTo>
                    <a:pt x="4341960" y="1368177"/>
                  </a:lnTo>
                  <a:lnTo>
                    <a:pt x="4350973" y="1324074"/>
                  </a:lnTo>
                  <a:lnTo>
                    <a:pt x="4354068" y="1278089"/>
                  </a:lnTo>
                  <a:lnTo>
                    <a:pt x="4354068" y="338836"/>
                  </a:lnTo>
                  <a:lnTo>
                    <a:pt x="4350973" y="292871"/>
                  </a:lnTo>
                  <a:lnTo>
                    <a:pt x="4341960" y="248781"/>
                  </a:lnTo>
                  <a:lnTo>
                    <a:pt x="4327431" y="206972"/>
                  </a:lnTo>
                  <a:lnTo>
                    <a:pt x="4307792" y="167846"/>
                  </a:lnTo>
                  <a:lnTo>
                    <a:pt x="4283448" y="131810"/>
                  </a:lnTo>
                  <a:lnTo>
                    <a:pt x="4254801" y="99266"/>
                  </a:lnTo>
                  <a:lnTo>
                    <a:pt x="4222257" y="70619"/>
                  </a:lnTo>
                  <a:lnTo>
                    <a:pt x="4186221" y="46275"/>
                  </a:lnTo>
                  <a:lnTo>
                    <a:pt x="4147095" y="26636"/>
                  </a:lnTo>
                  <a:lnTo>
                    <a:pt x="4105286" y="12107"/>
                  </a:lnTo>
                  <a:lnTo>
                    <a:pt x="4061196" y="3094"/>
                  </a:lnTo>
                  <a:lnTo>
                    <a:pt x="4015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29450" y="4688585"/>
              <a:ext cx="4354195" cy="1617345"/>
            </a:xfrm>
            <a:custGeom>
              <a:avLst/>
              <a:gdLst/>
              <a:ahLst/>
              <a:cxnLst/>
              <a:rect l="l" t="t" r="r" b="b"/>
              <a:pathLst>
                <a:path w="4354195" h="1617345">
                  <a:moveTo>
                    <a:pt x="0" y="338836"/>
                  </a:moveTo>
                  <a:lnTo>
                    <a:pt x="3094" y="292871"/>
                  </a:lnTo>
                  <a:lnTo>
                    <a:pt x="12107" y="248781"/>
                  </a:lnTo>
                  <a:lnTo>
                    <a:pt x="26636" y="206972"/>
                  </a:lnTo>
                  <a:lnTo>
                    <a:pt x="46275" y="167846"/>
                  </a:lnTo>
                  <a:lnTo>
                    <a:pt x="70619" y="131810"/>
                  </a:lnTo>
                  <a:lnTo>
                    <a:pt x="99266" y="99266"/>
                  </a:lnTo>
                  <a:lnTo>
                    <a:pt x="131810" y="70619"/>
                  </a:lnTo>
                  <a:lnTo>
                    <a:pt x="167846" y="46275"/>
                  </a:lnTo>
                  <a:lnTo>
                    <a:pt x="206972" y="26636"/>
                  </a:lnTo>
                  <a:lnTo>
                    <a:pt x="248781" y="12107"/>
                  </a:lnTo>
                  <a:lnTo>
                    <a:pt x="292871" y="3094"/>
                  </a:lnTo>
                  <a:lnTo>
                    <a:pt x="338835" y="0"/>
                  </a:lnTo>
                  <a:lnTo>
                    <a:pt x="4015231" y="0"/>
                  </a:lnTo>
                  <a:lnTo>
                    <a:pt x="4061196" y="3094"/>
                  </a:lnTo>
                  <a:lnTo>
                    <a:pt x="4105286" y="12107"/>
                  </a:lnTo>
                  <a:lnTo>
                    <a:pt x="4147095" y="26636"/>
                  </a:lnTo>
                  <a:lnTo>
                    <a:pt x="4186221" y="46275"/>
                  </a:lnTo>
                  <a:lnTo>
                    <a:pt x="4222257" y="70619"/>
                  </a:lnTo>
                  <a:lnTo>
                    <a:pt x="4254801" y="99266"/>
                  </a:lnTo>
                  <a:lnTo>
                    <a:pt x="4283448" y="131810"/>
                  </a:lnTo>
                  <a:lnTo>
                    <a:pt x="4307792" y="167846"/>
                  </a:lnTo>
                  <a:lnTo>
                    <a:pt x="4327431" y="206972"/>
                  </a:lnTo>
                  <a:lnTo>
                    <a:pt x="4341960" y="248781"/>
                  </a:lnTo>
                  <a:lnTo>
                    <a:pt x="4350973" y="292871"/>
                  </a:lnTo>
                  <a:lnTo>
                    <a:pt x="4354068" y="338836"/>
                  </a:lnTo>
                  <a:lnTo>
                    <a:pt x="4354068" y="1278089"/>
                  </a:lnTo>
                  <a:lnTo>
                    <a:pt x="4350973" y="1324074"/>
                  </a:lnTo>
                  <a:lnTo>
                    <a:pt x="4341960" y="1368177"/>
                  </a:lnTo>
                  <a:lnTo>
                    <a:pt x="4327431" y="1409997"/>
                  </a:lnTo>
                  <a:lnTo>
                    <a:pt x="4307792" y="1449128"/>
                  </a:lnTo>
                  <a:lnTo>
                    <a:pt x="4283448" y="1485167"/>
                  </a:lnTo>
                  <a:lnTo>
                    <a:pt x="4254801" y="1517711"/>
                  </a:lnTo>
                  <a:lnTo>
                    <a:pt x="4222257" y="1546356"/>
                  </a:lnTo>
                  <a:lnTo>
                    <a:pt x="4186221" y="1570698"/>
                  </a:lnTo>
                  <a:lnTo>
                    <a:pt x="4147095" y="1590334"/>
                  </a:lnTo>
                  <a:lnTo>
                    <a:pt x="4105286" y="1604859"/>
                  </a:lnTo>
                  <a:lnTo>
                    <a:pt x="4061196" y="1613870"/>
                  </a:lnTo>
                  <a:lnTo>
                    <a:pt x="4015231" y="1616964"/>
                  </a:lnTo>
                  <a:lnTo>
                    <a:pt x="338835" y="1616964"/>
                  </a:lnTo>
                  <a:lnTo>
                    <a:pt x="292871" y="1613870"/>
                  </a:lnTo>
                  <a:lnTo>
                    <a:pt x="248781" y="1604859"/>
                  </a:lnTo>
                  <a:lnTo>
                    <a:pt x="206972" y="1590334"/>
                  </a:lnTo>
                  <a:lnTo>
                    <a:pt x="167846" y="1570698"/>
                  </a:lnTo>
                  <a:lnTo>
                    <a:pt x="131810" y="1546356"/>
                  </a:lnTo>
                  <a:lnTo>
                    <a:pt x="99266" y="1517711"/>
                  </a:lnTo>
                  <a:lnTo>
                    <a:pt x="70619" y="1485167"/>
                  </a:lnTo>
                  <a:lnTo>
                    <a:pt x="46275" y="1449128"/>
                  </a:lnTo>
                  <a:lnTo>
                    <a:pt x="26636" y="1409997"/>
                  </a:lnTo>
                  <a:lnTo>
                    <a:pt x="12107" y="1368177"/>
                  </a:lnTo>
                  <a:lnTo>
                    <a:pt x="3094" y="1324074"/>
                  </a:lnTo>
                  <a:lnTo>
                    <a:pt x="0" y="1278089"/>
                  </a:lnTo>
                  <a:lnTo>
                    <a:pt x="0" y="338836"/>
                  </a:lnTo>
                  <a:close/>
                </a:path>
              </a:pathLst>
            </a:custGeom>
            <a:ln w="1905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610609" y="4611878"/>
            <a:ext cx="1214120" cy="1214120"/>
            <a:chOff x="3610609" y="4611878"/>
            <a:chExt cx="1214120" cy="1214120"/>
          </a:xfrm>
        </p:grpSpPr>
        <p:sp>
          <p:nvSpPr>
            <p:cNvPr id="6" name="object 6"/>
            <p:cNvSpPr/>
            <p:nvPr/>
          </p:nvSpPr>
          <p:spPr>
            <a:xfrm>
              <a:off x="3623309" y="4624578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07" y="1970"/>
                  </a:lnTo>
                  <a:lnTo>
                    <a:pt x="497942" y="7778"/>
                  </a:lnTo>
                  <a:lnTo>
                    <a:pt x="451515" y="17271"/>
                  </a:lnTo>
                  <a:lnTo>
                    <a:pt x="406481" y="30297"/>
                  </a:lnTo>
                  <a:lnTo>
                    <a:pt x="362991" y="46702"/>
                  </a:lnTo>
                  <a:lnTo>
                    <a:pt x="321200" y="66334"/>
                  </a:lnTo>
                  <a:lnTo>
                    <a:pt x="281259" y="89039"/>
                  </a:lnTo>
                  <a:lnTo>
                    <a:pt x="243321" y="114665"/>
                  </a:lnTo>
                  <a:lnTo>
                    <a:pt x="207540" y="143060"/>
                  </a:lnTo>
                  <a:lnTo>
                    <a:pt x="174069" y="174069"/>
                  </a:lnTo>
                  <a:lnTo>
                    <a:pt x="143060" y="207540"/>
                  </a:lnTo>
                  <a:lnTo>
                    <a:pt x="114665" y="243321"/>
                  </a:lnTo>
                  <a:lnTo>
                    <a:pt x="89039" y="281259"/>
                  </a:lnTo>
                  <a:lnTo>
                    <a:pt x="66334" y="321200"/>
                  </a:lnTo>
                  <a:lnTo>
                    <a:pt x="46702" y="362991"/>
                  </a:lnTo>
                  <a:lnTo>
                    <a:pt x="30297" y="406481"/>
                  </a:lnTo>
                  <a:lnTo>
                    <a:pt x="17271" y="451515"/>
                  </a:lnTo>
                  <a:lnTo>
                    <a:pt x="7778" y="497942"/>
                  </a:lnTo>
                  <a:lnTo>
                    <a:pt x="1970" y="545607"/>
                  </a:lnTo>
                  <a:lnTo>
                    <a:pt x="0" y="594360"/>
                  </a:lnTo>
                  <a:lnTo>
                    <a:pt x="1970" y="643112"/>
                  </a:lnTo>
                  <a:lnTo>
                    <a:pt x="7778" y="690777"/>
                  </a:lnTo>
                  <a:lnTo>
                    <a:pt x="17271" y="737204"/>
                  </a:lnTo>
                  <a:lnTo>
                    <a:pt x="30297" y="782238"/>
                  </a:lnTo>
                  <a:lnTo>
                    <a:pt x="46702" y="825728"/>
                  </a:lnTo>
                  <a:lnTo>
                    <a:pt x="66334" y="867519"/>
                  </a:lnTo>
                  <a:lnTo>
                    <a:pt x="89039" y="907460"/>
                  </a:lnTo>
                  <a:lnTo>
                    <a:pt x="114665" y="945398"/>
                  </a:lnTo>
                  <a:lnTo>
                    <a:pt x="143060" y="981179"/>
                  </a:lnTo>
                  <a:lnTo>
                    <a:pt x="174069" y="1014650"/>
                  </a:lnTo>
                  <a:lnTo>
                    <a:pt x="207540" y="1045659"/>
                  </a:lnTo>
                  <a:lnTo>
                    <a:pt x="243321" y="1074054"/>
                  </a:lnTo>
                  <a:lnTo>
                    <a:pt x="281259" y="1099680"/>
                  </a:lnTo>
                  <a:lnTo>
                    <a:pt x="321200" y="1122385"/>
                  </a:lnTo>
                  <a:lnTo>
                    <a:pt x="362991" y="1142017"/>
                  </a:lnTo>
                  <a:lnTo>
                    <a:pt x="406481" y="1158422"/>
                  </a:lnTo>
                  <a:lnTo>
                    <a:pt x="451515" y="1171448"/>
                  </a:lnTo>
                  <a:lnTo>
                    <a:pt x="497942" y="1180941"/>
                  </a:lnTo>
                  <a:lnTo>
                    <a:pt x="545607" y="1186749"/>
                  </a:lnTo>
                  <a:lnTo>
                    <a:pt x="594360" y="1188720"/>
                  </a:lnTo>
                  <a:lnTo>
                    <a:pt x="643112" y="1186749"/>
                  </a:lnTo>
                  <a:lnTo>
                    <a:pt x="690777" y="1180941"/>
                  </a:lnTo>
                  <a:lnTo>
                    <a:pt x="737204" y="1171448"/>
                  </a:lnTo>
                  <a:lnTo>
                    <a:pt x="782238" y="1158422"/>
                  </a:lnTo>
                  <a:lnTo>
                    <a:pt x="825728" y="1142017"/>
                  </a:lnTo>
                  <a:lnTo>
                    <a:pt x="867519" y="1122385"/>
                  </a:lnTo>
                  <a:lnTo>
                    <a:pt x="907460" y="1099680"/>
                  </a:lnTo>
                  <a:lnTo>
                    <a:pt x="945398" y="1074054"/>
                  </a:lnTo>
                  <a:lnTo>
                    <a:pt x="981179" y="1045659"/>
                  </a:lnTo>
                  <a:lnTo>
                    <a:pt x="1014650" y="1014650"/>
                  </a:lnTo>
                  <a:lnTo>
                    <a:pt x="1045659" y="981179"/>
                  </a:lnTo>
                  <a:lnTo>
                    <a:pt x="1074054" y="945398"/>
                  </a:lnTo>
                  <a:lnTo>
                    <a:pt x="1099680" y="907460"/>
                  </a:lnTo>
                  <a:lnTo>
                    <a:pt x="1122385" y="867519"/>
                  </a:lnTo>
                  <a:lnTo>
                    <a:pt x="1142017" y="825728"/>
                  </a:lnTo>
                  <a:lnTo>
                    <a:pt x="1158422" y="782238"/>
                  </a:lnTo>
                  <a:lnTo>
                    <a:pt x="1171448" y="737204"/>
                  </a:lnTo>
                  <a:lnTo>
                    <a:pt x="1180941" y="690777"/>
                  </a:lnTo>
                  <a:lnTo>
                    <a:pt x="1186749" y="643112"/>
                  </a:lnTo>
                  <a:lnTo>
                    <a:pt x="1188719" y="594360"/>
                  </a:lnTo>
                  <a:lnTo>
                    <a:pt x="1186749" y="545607"/>
                  </a:lnTo>
                  <a:lnTo>
                    <a:pt x="1180941" y="497942"/>
                  </a:lnTo>
                  <a:lnTo>
                    <a:pt x="1171448" y="451515"/>
                  </a:lnTo>
                  <a:lnTo>
                    <a:pt x="1158422" y="406481"/>
                  </a:lnTo>
                  <a:lnTo>
                    <a:pt x="1142017" y="362991"/>
                  </a:lnTo>
                  <a:lnTo>
                    <a:pt x="1122385" y="321200"/>
                  </a:lnTo>
                  <a:lnTo>
                    <a:pt x="1099680" y="281259"/>
                  </a:lnTo>
                  <a:lnTo>
                    <a:pt x="1074054" y="243321"/>
                  </a:lnTo>
                  <a:lnTo>
                    <a:pt x="1045659" y="207540"/>
                  </a:lnTo>
                  <a:lnTo>
                    <a:pt x="1014650" y="174069"/>
                  </a:lnTo>
                  <a:lnTo>
                    <a:pt x="981179" y="143060"/>
                  </a:lnTo>
                  <a:lnTo>
                    <a:pt x="945398" y="114665"/>
                  </a:lnTo>
                  <a:lnTo>
                    <a:pt x="907460" y="89039"/>
                  </a:lnTo>
                  <a:lnTo>
                    <a:pt x="867519" y="66334"/>
                  </a:lnTo>
                  <a:lnTo>
                    <a:pt x="825728" y="46702"/>
                  </a:lnTo>
                  <a:lnTo>
                    <a:pt x="782238" y="30297"/>
                  </a:lnTo>
                  <a:lnTo>
                    <a:pt x="737204" y="17271"/>
                  </a:lnTo>
                  <a:lnTo>
                    <a:pt x="690777" y="7778"/>
                  </a:lnTo>
                  <a:lnTo>
                    <a:pt x="643112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93C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3309" y="4624578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0" y="594360"/>
                  </a:moveTo>
                  <a:lnTo>
                    <a:pt x="1970" y="545607"/>
                  </a:lnTo>
                  <a:lnTo>
                    <a:pt x="7778" y="497942"/>
                  </a:lnTo>
                  <a:lnTo>
                    <a:pt x="17271" y="451515"/>
                  </a:lnTo>
                  <a:lnTo>
                    <a:pt x="30297" y="406481"/>
                  </a:lnTo>
                  <a:lnTo>
                    <a:pt x="46702" y="362991"/>
                  </a:lnTo>
                  <a:lnTo>
                    <a:pt x="66334" y="321200"/>
                  </a:lnTo>
                  <a:lnTo>
                    <a:pt x="89039" y="281259"/>
                  </a:lnTo>
                  <a:lnTo>
                    <a:pt x="114665" y="243321"/>
                  </a:lnTo>
                  <a:lnTo>
                    <a:pt x="143060" y="207540"/>
                  </a:lnTo>
                  <a:lnTo>
                    <a:pt x="174069" y="174069"/>
                  </a:lnTo>
                  <a:lnTo>
                    <a:pt x="207540" y="143060"/>
                  </a:lnTo>
                  <a:lnTo>
                    <a:pt x="243321" y="114665"/>
                  </a:lnTo>
                  <a:lnTo>
                    <a:pt x="281259" y="89039"/>
                  </a:lnTo>
                  <a:lnTo>
                    <a:pt x="321200" y="66334"/>
                  </a:lnTo>
                  <a:lnTo>
                    <a:pt x="362991" y="46702"/>
                  </a:lnTo>
                  <a:lnTo>
                    <a:pt x="406481" y="30297"/>
                  </a:lnTo>
                  <a:lnTo>
                    <a:pt x="451515" y="17271"/>
                  </a:lnTo>
                  <a:lnTo>
                    <a:pt x="497942" y="7778"/>
                  </a:lnTo>
                  <a:lnTo>
                    <a:pt x="545607" y="1970"/>
                  </a:lnTo>
                  <a:lnTo>
                    <a:pt x="594360" y="0"/>
                  </a:lnTo>
                  <a:lnTo>
                    <a:pt x="643112" y="1970"/>
                  </a:lnTo>
                  <a:lnTo>
                    <a:pt x="690777" y="7778"/>
                  </a:lnTo>
                  <a:lnTo>
                    <a:pt x="737204" y="17271"/>
                  </a:lnTo>
                  <a:lnTo>
                    <a:pt x="782238" y="30297"/>
                  </a:lnTo>
                  <a:lnTo>
                    <a:pt x="825728" y="46702"/>
                  </a:lnTo>
                  <a:lnTo>
                    <a:pt x="867519" y="66334"/>
                  </a:lnTo>
                  <a:lnTo>
                    <a:pt x="907460" y="89039"/>
                  </a:lnTo>
                  <a:lnTo>
                    <a:pt x="945398" y="114665"/>
                  </a:lnTo>
                  <a:lnTo>
                    <a:pt x="981179" y="143060"/>
                  </a:lnTo>
                  <a:lnTo>
                    <a:pt x="1014650" y="174069"/>
                  </a:lnTo>
                  <a:lnTo>
                    <a:pt x="1045659" y="207540"/>
                  </a:lnTo>
                  <a:lnTo>
                    <a:pt x="1074054" y="243321"/>
                  </a:lnTo>
                  <a:lnTo>
                    <a:pt x="1099680" y="281259"/>
                  </a:lnTo>
                  <a:lnTo>
                    <a:pt x="1122385" y="321200"/>
                  </a:lnTo>
                  <a:lnTo>
                    <a:pt x="1142017" y="362991"/>
                  </a:lnTo>
                  <a:lnTo>
                    <a:pt x="1158422" y="406481"/>
                  </a:lnTo>
                  <a:lnTo>
                    <a:pt x="1171448" y="451515"/>
                  </a:lnTo>
                  <a:lnTo>
                    <a:pt x="1180941" y="497942"/>
                  </a:lnTo>
                  <a:lnTo>
                    <a:pt x="1186749" y="545607"/>
                  </a:lnTo>
                  <a:lnTo>
                    <a:pt x="1188719" y="594360"/>
                  </a:lnTo>
                  <a:lnTo>
                    <a:pt x="1186749" y="643112"/>
                  </a:lnTo>
                  <a:lnTo>
                    <a:pt x="1180941" y="690777"/>
                  </a:lnTo>
                  <a:lnTo>
                    <a:pt x="1171448" y="737204"/>
                  </a:lnTo>
                  <a:lnTo>
                    <a:pt x="1158422" y="782238"/>
                  </a:lnTo>
                  <a:lnTo>
                    <a:pt x="1142017" y="825728"/>
                  </a:lnTo>
                  <a:lnTo>
                    <a:pt x="1122385" y="867519"/>
                  </a:lnTo>
                  <a:lnTo>
                    <a:pt x="1099680" y="907460"/>
                  </a:lnTo>
                  <a:lnTo>
                    <a:pt x="1074054" y="945398"/>
                  </a:lnTo>
                  <a:lnTo>
                    <a:pt x="1045659" y="981179"/>
                  </a:lnTo>
                  <a:lnTo>
                    <a:pt x="1014650" y="1014650"/>
                  </a:lnTo>
                  <a:lnTo>
                    <a:pt x="981179" y="1045659"/>
                  </a:lnTo>
                  <a:lnTo>
                    <a:pt x="945398" y="1074054"/>
                  </a:lnTo>
                  <a:lnTo>
                    <a:pt x="907460" y="1099680"/>
                  </a:lnTo>
                  <a:lnTo>
                    <a:pt x="867519" y="1122385"/>
                  </a:lnTo>
                  <a:lnTo>
                    <a:pt x="825728" y="1142017"/>
                  </a:lnTo>
                  <a:lnTo>
                    <a:pt x="782238" y="1158422"/>
                  </a:lnTo>
                  <a:lnTo>
                    <a:pt x="737204" y="1171448"/>
                  </a:lnTo>
                  <a:lnTo>
                    <a:pt x="690777" y="1180941"/>
                  </a:lnTo>
                  <a:lnTo>
                    <a:pt x="643112" y="1186749"/>
                  </a:lnTo>
                  <a:lnTo>
                    <a:pt x="594360" y="1188720"/>
                  </a:lnTo>
                  <a:lnTo>
                    <a:pt x="545607" y="1186749"/>
                  </a:lnTo>
                  <a:lnTo>
                    <a:pt x="497942" y="1180941"/>
                  </a:lnTo>
                  <a:lnTo>
                    <a:pt x="451515" y="1171448"/>
                  </a:lnTo>
                  <a:lnTo>
                    <a:pt x="406481" y="1158422"/>
                  </a:lnTo>
                  <a:lnTo>
                    <a:pt x="362991" y="1142017"/>
                  </a:lnTo>
                  <a:lnTo>
                    <a:pt x="321200" y="1122385"/>
                  </a:lnTo>
                  <a:lnTo>
                    <a:pt x="281259" y="1099680"/>
                  </a:lnTo>
                  <a:lnTo>
                    <a:pt x="243321" y="1074054"/>
                  </a:lnTo>
                  <a:lnTo>
                    <a:pt x="207540" y="1045659"/>
                  </a:lnTo>
                  <a:lnTo>
                    <a:pt x="174069" y="1014650"/>
                  </a:lnTo>
                  <a:lnTo>
                    <a:pt x="143060" y="981179"/>
                  </a:lnTo>
                  <a:lnTo>
                    <a:pt x="114665" y="945398"/>
                  </a:lnTo>
                  <a:lnTo>
                    <a:pt x="89039" y="907460"/>
                  </a:lnTo>
                  <a:lnTo>
                    <a:pt x="66334" y="867519"/>
                  </a:lnTo>
                  <a:lnTo>
                    <a:pt x="46702" y="825728"/>
                  </a:lnTo>
                  <a:lnTo>
                    <a:pt x="30297" y="782238"/>
                  </a:lnTo>
                  <a:lnTo>
                    <a:pt x="17271" y="737204"/>
                  </a:lnTo>
                  <a:lnTo>
                    <a:pt x="7778" y="690777"/>
                  </a:lnTo>
                  <a:lnTo>
                    <a:pt x="1970" y="643112"/>
                  </a:lnTo>
                  <a:lnTo>
                    <a:pt x="0" y="594360"/>
                  </a:lnTo>
                  <a:close/>
                </a:path>
              </a:pathLst>
            </a:custGeom>
            <a:ln w="25400">
              <a:solidFill>
                <a:srgbClr val="93C2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538" y="149936"/>
            <a:ext cx="9934321" cy="4209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8080" y="195071"/>
            <a:ext cx="617220" cy="5227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261" y="903427"/>
            <a:ext cx="2901696" cy="350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0809" y="1575511"/>
            <a:ext cx="1742820" cy="77144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52881" y="1724914"/>
            <a:ext cx="2978150" cy="523240"/>
            <a:chOff x="652881" y="1724914"/>
            <a:chExt cx="2978150" cy="5232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881" y="1724914"/>
              <a:ext cx="1470152" cy="2788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881" y="1968754"/>
              <a:ext cx="2977768" cy="27889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10514" y="3566159"/>
            <a:ext cx="2258695" cy="864235"/>
            <a:chOff x="610514" y="3566159"/>
            <a:chExt cx="2258695" cy="86423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514" y="3566159"/>
              <a:ext cx="1822831" cy="3505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0514" y="3886199"/>
              <a:ext cx="1924050" cy="2103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514" y="4069079"/>
              <a:ext cx="974318" cy="1935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8317" y="4069079"/>
              <a:ext cx="1163955" cy="1935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514" y="4236719"/>
              <a:ext cx="265175" cy="193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350" y="4236719"/>
              <a:ext cx="524865" cy="193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4764" y="4236719"/>
              <a:ext cx="975995" cy="1935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5641" y="4236719"/>
              <a:ext cx="182880" cy="1935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7562" y="4236719"/>
              <a:ext cx="531228" cy="19354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270250" y="3353765"/>
            <a:ext cx="1331595" cy="1065530"/>
            <a:chOff x="3270250" y="3353765"/>
            <a:chExt cx="1331595" cy="1065530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83279" y="3353765"/>
              <a:ext cx="1218438" cy="9451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0250" y="4208398"/>
              <a:ext cx="900849" cy="2103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19117" y="4208398"/>
              <a:ext cx="372617" cy="21031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957571" y="3569208"/>
            <a:ext cx="1185545" cy="612775"/>
            <a:chOff x="4957571" y="3569208"/>
            <a:chExt cx="1185545" cy="612775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62422" y="3569208"/>
              <a:ext cx="616102" cy="4206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57571" y="3971290"/>
              <a:ext cx="1185392" cy="21031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04698" y="4622546"/>
            <a:ext cx="1216025" cy="1216025"/>
            <a:chOff x="504698" y="4622546"/>
            <a:chExt cx="1216025" cy="1216025"/>
          </a:xfrm>
        </p:grpSpPr>
        <p:sp>
          <p:nvSpPr>
            <p:cNvPr id="33" name="object 33"/>
            <p:cNvSpPr/>
            <p:nvPr/>
          </p:nvSpPr>
          <p:spPr>
            <a:xfrm>
              <a:off x="517398" y="4635246"/>
              <a:ext cx="1190625" cy="1190625"/>
            </a:xfrm>
            <a:custGeom>
              <a:avLst/>
              <a:gdLst/>
              <a:ahLst/>
              <a:cxnLst/>
              <a:rect l="l" t="t" r="r" b="b"/>
              <a:pathLst>
                <a:path w="1190625" h="1190625">
                  <a:moveTo>
                    <a:pt x="595121" y="0"/>
                  </a:moveTo>
                  <a:lnTo>
                    <a:pt x="546312" y="1972"/>
                  </a:lnTo>
                  <a:lnTo>
                    <a:pt x="498590" y="7789"/>
                  </a:lnTo>
                  <a:lnTo>
                    <a:pt x="452107" y="17295"/>
                  </a:lnTo>
                  <a:lnTo>
                    <a:pt x="407017" y="30339"/>
                  </a:lnTo>
                  <a:lnTo>
                    <a:pt x="363473" y="46767"/>
                  </a:lnTo>
                  <a:lnTo>
                    <a:pt x="321629" y="66426"/>
                  </a:lnTo>
                  <a:lnTo>
                    <a:pt x="281637" y="89163"/>
                  </a:lnTo>
                  <a:lnTo>
                    <a:pt x="243651" y="114824"/>
                  </a:lnTo>
                  <a:lnTo>
                    <a:pt x="207823" y="143256"/>
                  </a:lnTo>
                  <a:lnTo>
                    <a:pt x="174307" y="174307"/>
                  </a:lnTo>
                  <a:lnTo>
                    <a:pt x="143256" y="207823"/>
                  </a:lnTo>
                  <a:lnTo>
                    <a:pt x="114824" y="243651"/>
                  </a:lnTo>
                  <a:lnTo>
                    <a:pt x="89163" y="281637"/>
                  </a:lnTo>
                  <a:lnTo>
                    <a:pt x="66426" y="321629"/>
                  </a:lnTo>
                  <a:lnTo>
                    <a:pt x="46767" y="363474"/>
                  </a:lnTo>
                  <a:lnTo>
                    <a:pt x="30339" y="407017"/>
                  </a:lnTo>
                  <a:lnTo>
                    <a:pt x="17295" y="452107"/>
                  </a:lnTo>
                  <a:lnTo>
                    <a:pt x="7789" y="498590"/>
                  </a:lnTo>
                  <a:lnTo>
                    <a:pt x="1972" y="546312"/>
                  </a:lnTo>
                  <a:lnTo>
                    <a:pt x="0" y="595121"/>
                  </a:lnTo>
                  <a:lnTo>
                    <a:pt x="1972" y="643931"/>
                  </a:lnTo>
                  <a:lnTo>
                    <a:pt x="7789" y="691653"/>
                  </a:lnTo>
                  <a:lnTo>
                    <a:pt x="17295" y="738136"/>
                  </a:lnTo>
                  <a:lnTo>
                    <a:pt x="30339" y="783226"/>
                  </a:lnTo>
                  <a:lnTo>
                    <a:pt x="46767" y="826769"/>
                  </a:lnTo>
                  <a:lnTo>
                    <a:pt x="66426" y="868614"/>
                  </a:lnTo>
                  <a:lnTo>
                    <a:pt x="89163" y="908606"/>
                  </a:lnTo>
                  <a:lnTo>
                    <a:pt x="114824" y="946592"/>
                  </a:lnTo>
                  <a:lnTo>
                    <a:pt x="143256" y="982420"/>
                  </a:lnTo>
                  <a:lnTo>
                    <a:pt x="174307" y="1015936"/>
                  </a:lnTo>
                  <a:lnTo>
                    <a:pt x="207823" y="1046987"/>
                  </a:lnTo>
                  <a:lnTo>
                    <a:pt x="243651" y="1075419"/>
                  </a:lnTo>
                  <a:lnTo>
                    <a:pt x="281637" y="1101080"/>
                  </a:lnTo>
                  <a:lnTo>
                    <a:pt x="321629" y="1123817"/>
                  </a:lnTo>
                  <a:lnTo>
                    <a:pt x="363473" y="1143476"/>
                  </a:lnTo>
                  <a:lnTo>
                    <a:pt x="407017" y="1159904"/>
                  </a:lnTo>
                  <a:lnTo>
                    <a:pt x="452107" y="1172948"/>
                  </a:lnTo>
                  <a:lnTo>
                    <a:pt x="498590" y="1182454"/>
                  </a:lnTo>
                  <a:lnTo>
                    <a:pt x="546312" y="1188271"/>
                  </a:lnTo>
                  <a:lnTo>
                    <a:pt x="595121" y="1190243"/>
                  </a:lnTo>
                  <a:lnTo>
                    <a:pt x="643931" y="1188271"/>
                  </a:lnTo>
                  <a:lnTo>
                    <a:pt x="691653" y="1182454"/>
                  </a:lnTo>
                  <a:lnTo>
                    <a:pt x="738136" y="1172948"/>
                  </a:lnTo>
                  <a:lnTo>
                    <a:pt x="783226" y="1159904"/>
                  </a:lnTo>
                  <a:lnTo>
                    <a:pt x="826769" y="1143476"/>
                  </a:lnTo>
                  <a:lnTo>
                    <a:pt x="868614" y="1123817"/>
                  </a:lnTo>
                  <a:lnTo>
                    <a:pt x="908606" y="1101080"/>
                  </a:lnTo>
                  <a:lnTo>
                    <a:pt x="946592" y="1075419"/>
                  </a:lnTo>
                  <a:lnTo>
                    <a:pt x="982420" y="1046987"/>
                  </a:lnTo>
                  <a:lnTo>
                    <a:pt x="1015936" y="1015936"/>
                  </a:lnTo>
                  <a:lnTo>
                    <a:pt x="1046987" y="982420"/>
                  </a:lnTo>
                  <a:lnTo>
                    <a:pt x="1075419" y="946592"/>
                  </a:lnTo>
                  <a:lnTo>
                    <a:pt x="1101080" y="908606"/>
                  </a:lnTo>
                  <a:lnTo>
                    <a:pt x="1123817" y="868614"/>
                  </a:lnTo>
                  <a:lnTo>
                    <a:pt x="1143476" y="826769"/>
                  </a:lnTo>
                  <a:lnTo>
                    <a:pt x="1159904" y="783226"/>
                  </a:lnTo>
                  <a:lnTo>
                    <a:pt x="1172948" y="738136"/>
                  </a:lnTo>
                  <a:lnTo>
                    <a:pt x="1182454" y="691653"/>
                  </a:lnTo>
                  <a:lnTo>
                    <a:pt x="1188271" y="643931"/>
                  </a:lnTo>
                  <a:lnTo>
                    <a:pt x="1190244" y="595121"/>
                  </a:lnTo>
                  <a:lnTo>
                    <a:pt x="1188271" y="546312"/>
                  </a:lnTo>
                  <a:lnTo>
                    <a:pt x="1182454" y="498590"/>
                  </a:lnTo>
                  <a:lnTo>
                    <a:pt x="1172948" y="452107"/>
                  </a:lnTo>
                  <a:lnTo>
                    <a:pt x="1159904" y="407017"/>
                  </a:lnTo>
                  <a:lnTo>
                    <a:pt x="1143476" y="363473"/>
                  </a:lnTo>
                  <a:lnTo>
                    <a:pt x="1123817" y="321629"/>
                  </a:lnTo>
                  <a:lnTo>
                    <a:pt x="1101080" y="281637"/>
                  </a:lnTo>
                  <a:lnTo>
                    <a:pt x="1075419" y="243651"/>
                  </a:lnTo>
                  <a:lnTo>
                    <a:pt x="1046987" y="207823"/>
                  </a:lnTo>
                  <a:lnTo>
                    <a:pt x="1015936" y="174307"/>
                  </a:lnTo>
                  <a:lnTo>
                    <a:pt x="982420" y="143256"/>
                  </a:lnTo>
                  <a:lnTo>
                    <a:pt x="946592" y="114824"/>
                  </a:lnTo>
                  <a:lnTo>
                    <a:pt x="908606" y="89163"/>
                  </a:lnTo>
                  <a:lnTo>
                    <a:pt x="868614" y="66426"/>
                  </a:lnTo>
                  <a:lnTo>
                    <a:pt x="826770" y="46767"/>
                  </a:lnTo>
                  <a:lnTo>
                    <a:pt x="783226" y="30339"/>
                  </a:lnTo>
                  <a:lnTo>
                    <a:pt x="738136" y="17295"/>
                  </a:lnTo>
                  <a:lnTo>
                    <a:pt x="691653" y="7789"/>
                  </a:lnTo>
                  <a:lnTo>
                    <a:pt x="643931" y="1972"/>
                  </a:lnTo>
                  <a:lnTo>
                    <a:pt x="595121" y="0"/>
                  </a:lnTo>
                  <a:close/>
                </a:path>
              </a:pathLst>
            </a:custGeom>
            <a:solidFill>
              <a:srgbClr val="5A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7398" y="4635246"/>
              <a:ext cx="1190625" cy="1190625"/>
            </a:xfrm>
            <a:custGeom>
              <a:avLst/>
              <a:gdLst/>
              <a:ahLst/>
              <a:cxnLst/>
              <a:rect l="l" t="t" r="r" b="b"/>
              <a:pathLst>
                <a:path w="1190625" h="1190625">
                  <a:moveTo>
                    <a:pt x="0" y="595121"/>
                  </a:moveTo>
                  <a:lnTo>
                    <a:pt x="1972" y="546312"/>
                  </a:lnTo>
                  <a:lnTo>
                    <a:pt x="7789" y="498590"/>
                  </a:lnTo>
                  <a:lnTo>
                    <a:pt x="17295" y="452107"/>
                  </a:lnTo>
                  <a:lnTo>
                    <a:pt x="30339" y="407017"/>
                  </a:lnTo>
                  <a:lnTo>
                    <a:pt x="46767" y="363474"/>
                  </a:lnTo>
                  <a:lnTo>
                    <a:pt x="66426" y="321629"/>
                  </a:lnTo>
                  <a:lnTo>
                    <a:pt x="89163" y="281637"/>
                  </a:lnTo>
                  <a:lnTo>
                    <a:pt x="114824" y="243651"/>
                  </a:lnTo>
                  <a:lnTo>
                    <a:pt x="143256" y="207823"/>
                  </a:lnTo>
                  <a:lnTo>
                    <a:pt x="174307" y="174307"/>
                  </a:lnTo>
                  <a:lnTo>
                    <a:pt x="207823" y="143256"/>
                  </a:lnTo>
                  <a:lnTo>
                    <a:pt x="243651" y="114824"/>
                  </a:lnTo>
                  <a:lnTo>
                    <a:pt x="281637" y="89163"/>
                  </a:lnTo>
                  <a:lnTo>
                    <a:pt x="321629" y="66426"/>
                  </a:lnTo>
                  <a:lnTo>
                    <a:pt x="363473" y="46767"/>
                  </a:lnTo>
                  <a:lnTo>
                    <a:pt x="407017" y="30339"/>
                  </a:lnTo>
                  <a:lnTo>
                    <a:pt x="452107" y="17295"/>
                  </a:lnTo>
                  <a:lnTo>
                    <a:pt x="498590" y="7789"/>
                  </a:lnTo>
                  <a:lnTo>
                    <a:pt x="546312" y="1972"/>
                  </a:lnTo>
                  <a:lnTo>
                    <a:pt x="595121" y="0"/>
                  </a:lnTo>
                  <a:lnTo>
                    <a:pt x="643931" y="1972"/>
                  </a:lnTo>
                  <a:lnTo>
                    <a:pt x="691653" y="7789"/>
                  </a:lnTo>
                  <a:lnTo>
                    <a:pt x="738136" y="17295"/>
                  </a:lnTo>
                  <a:lnTo>
                    <a:pt x="783226" y="30339"/>
                  </a:lnTo>
                  <a:lnTo>
                    <a:pt x="826770" y="46767"/>
                  </a:lnTo>
                  <a:lnTo>
                    <a:pt x="868614" y="66426"/>
                  </a:lnTo>
                  <a:lnTo>
                    <a:pt x="908606" y="89163"/>
                  </a:lnTo>
                  <a:lnTo>
                    <a:pt x="946592" y="114824"/>
                  </a:lnTo>
                  <a:lnTo>
                    <a:pt x="982420" y="143256"/>
                  </a:lnTo>
                  <a:lnTo>
                    <a:pt x="1015936" y="174307"/>
                  </a:lnTo>
                  <a:lnTo>
                    <a:pt x="1046987" y="207823"/>
                  </a:lnTo>
                  <a:lnTo>
                    <a:pt x="1075419" y="243651"/>
                  </a:lnTo>
                  <a:lnTo>
                    <a:pt x="1101080" y="281637"/>
                  </a:lnTo>
                  <a:lnTo>
                    <a:pt x="1123817" y="321629"/>
                  </a:lnTo>
                  <a:lnTo>
                    <a:pt x="1143476" y="363473"/>
                  </a:lnTo>
                  <a:lnTo>
                    <a:pt x="1159904" y="407017"/>
                  </a:lnTo>
                  <a:lnTo>
                    <a:pt x="1172948" y="452107"/>
                  </a:lnTo>
                  <a:lnTo>
                    <a:pt x="1182454" y="498590"/>
                  </a:lnTo>
                  <a:lnTo>
                    <a:pt x="1188271" y="546312"/>
                  </a:lnTo>
                  <a:lnTo>
                    <a:pt x="1190244" y="595121"/>
                  </a:lnTo>
                  <a:lnTo>
                    <a:pt x="1188271" y="643931"/>
                  </a:lnTo>
                  <a:lnTo>
                    <a:pt x="1182454" y="691653"/>
                  </a:lnTo>
                  <a:lnTo>
                    <a:pt x="1172948" y="738136"/>
                  </a:lnTo>
                  <a:lnTo>
                    <a:pt x="1159904" y="783226"/>
                  </a:lnTo>
                  <a:lnTo>
                    <a:pt x="1143476" y="826769"/>
                  </a:lnTo>
                  <a:lnTo>
                    <a:pt x="1123817" y="868614"/>
                  </a:lnTo>
                  <a:lnTo>
                    <a:pt x="1101080" y="908606"/>
                  </a:lnTo>
                  <a:lnTo>
                    <a:pt x="1075419" y="946592"/>
                  </a:lnTo>
                  <a:lnTo>
                    <a:pt x="1046987" y="982420"/>
                  </a:lnTo>
                  <a:lnTo>
                    <a:pt x="1015936" y="1015936"/>
                  </a:lnTo>
                  <a:lnTo>
                    <a:pt x="982420" y="1046987"/>
                  </a:lnTo>
                  <a:lnTo>
                    <a:pt x="946592" y="1075419"/>
                  </a:lnTo>
                  <a:lnTo>
                    <a:pt x="908606" y="1101080"/>
                  </a:lnTo>
                  <a:lnTo>
                    <a:pt x="868614" y="1123817"/>
                  </a:lnTo>
                  <a:lnTo>
                    <a:pt x="826769" y="1143476"/>
                  </a:lnTo>
                  <a:lnTo>
                    <a:pt x="783226" y="1159904"/>
                  </a:lnTo>
                  <a:lnTo>
                    <a:pt x="738136" y="1172948"/>
                  </a:lnTo>
                  <a:lnTo>
                    <a:pt x="691653" y="1182454"/>
                  </a:lnTo>
                  <a:lnTo>
                    <a:pt x="643931" y="1188271"/>
                  </a:lnTo>
                  <a:lnTo>
                    <a:pt x="595121" y="1190243"/>
                  </a:lnTo>
                  <a:lnTo>
                    <a:pt x="546312" y="1188271"/>
                  </a:lnTo>
                  <a:lnTo>
                    <a:pt x="498590" y="1182454"/>
                  </a:lnTo>
                  <a:lnTo>
                    <a:pt x="452107" y="1172948"/>
                  </a:lnTo>
                  <a:lnTo>
                    <a:pt x="407017" y="1159904"/>
                  </a:lnTo>
                  <a:lnTo>
                    <a:pt x="363473" y="1143476"/>
                  </a:lnTo>
                  <a:lnTo>
                    <a:pt x="321629" y="1123817"/>
                  </a:lnTo>
                  <a:lnTo>
                    <a:pt x="281637" y="1101080"/>
                  </a:lnTo>
                  <a:lnTo>
                    <a:pt x="243651" y="1075419"/>
                  </a:lnTo>
                  <a:lnTo>
                    <a:pt x="207823" y="1046987"/>
                  </a:lnTo>
                  <a:lnTo>
                    <a:pt x="174307" y="1015936"/>
                  </a:lnTo>
                  <a:lnTo>
                    <a:pt x="143256" y="982420"/>
                  </a:lnTo>
                  <a:lnTo>
                    <a:pt x="114824" y="946592"/>
                  </a:lnTo>
                  <a:lnTo>
                    <a:pt x="89163" y="908606"/>
                  </a:lnTo>
                  <a:lnTo>
                    <a:pt x="66426" y="868614"/>
                  </a:lnTo>
                  <a:lnTo>
                    <a:pt x="46767" y="826769"/>
                  </a:lnTo>
                  <a:lnTo>
                    <a:pt x="30339" y="783226"/>
                  </a:lnTo>
                  <a:lnTo>
                    <a:pt x="17295" y="738136"/>
                  </a:lnTo>
                  <a:lnTo>
                    <a:pt x="7789" y="691653"/>
                  </a:lnTo>
                  <a:lnTo>
                    <a:pt x="1972" y="643931"/>
                  </a:lnTo>
                  <a:lnTo>
                    <a:pt x="0" y="595121"/>
                  </a:lnTo>
                  <a:close/>
                </a:path>
              </a:pathLst>
            </a:custGeom>
            <a:ln w="25400">
              <a:solidFill>
                <a:srgbClr val="5A89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8952" y="4861560"/>
              <a:ext cx="702538" cy="7848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2292" y="4887468"/>
              <a:ext cx="600456" cy="682751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862963" y="4858511"/>
            <a:ext cx="1599565" cy="661670"/>
            <a:chOff x="1862963" y="4858511"/>
            <a:chExt cx="1599565" cy="661670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62963" y="4858511"/>
              <a:ext cx="836294" cy="4206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62963" y="5241035"/>
              <a:ext cx="1341120" cy="27889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82163" y="5241035"/>
              <a:ext cx="379933" cy="27889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3869435" y="4745735"/>
            <a:ext cx="798830" cy="920750"/>
            <a:chOff x="3869435" y="4745735"/>
            <a:chExt cx="798830" cy="920750"/>
          </a:xfrm>
        </p:grpSpPr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69435" y="4745735"/>
              <a:ext cx="798588" cy="92048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22775" y="4771643"/>
              <a:ext cx="696468" cy="818388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988052" y="4740528"/>
            <a:ext cx="1217930" cy="710565"/>
            <a:chOff x="4988052" y="4740528"/>
            <a:chExt cx="1217930" cy="710565"/>
          </a:xfrm>
        </p:grpSpPr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88052" y="4740528"/>
              <a:ext cx="931545" cy="43738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88052" y="5135321"/>
              <a:ext cx="1088567" cy="3157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40552" y="5135321"/>
              <a:ext cx="265175" cy="31577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563880" y="5917691"/>
            <a:ext cx="1155700" cy="338455"/>
            <a:chOff x="563880" y="5917691"/>
            <a:chExt cx="1155700" cy="338455"/>
          </a:xfrm>
        </p:grpSpPr>
        <p:sp>
          <p:nvSpPr>
            <p:cNvPr id="49" name="object 49"/>
            <p:cNvSpPr/>
            <p:nvPr/>
          </p:nvSpPr>
          <p:spPr>
            <a:xfrm>
              <a:off x="563880" y="5917691"/>
              <a:ext cx="1155700" cy="338455"/>
            </a:xfrm>
            <a:custGeom>
              <a:avLst/>
              <a:gdLst/>
              <a:ahLst/>
              <a:cxnLst/>
              <a:rect l="l" t="t" r="r" b="b"/>
              <a:pathLst>
                <a:path w="1155700" h="338454">
                  <a:moveTo>
                    <a:pt x="1155191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155191" y="338327"/>
                  </a:lnTo>
                  <a:lnTo>
                    <a:pt x="1155191" y="0"/>
                  </a:lnTo>
                  <a:close/>
                </a:path>
              </a:pathLst>
            </a:custGeom>
            <a:solidFill>
              <a:srgbClr val="5A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2571" y="5939332"/>
              <a:ext cx="621792" cy="27889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052192" y="6349593"/>
            <a:ext cx="776173" cy="156971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827276" y="5922264"/>
            <a:ext cx="1153795" cy="338455"/>
            <a:chOff x="1827276" y="5922264"/>
            <a:chExt cx="1153795" cy="338455"/>
          </a:xfrm>
        </p:grpSpPr>
        <p:sp>
          <p:nvSpPr>
            <p:cNvPr id="53" name="object 53"/>
            <p:cNvSpPr/>
            <p:nvPr/>
          </p:nvSpPr>
          <p:spPr>
            <a:xfrm>
              <a:off x="1827276" y="5922264"/>
              <a:ext cx="1153795" cy="338455"/>
            </a:xfrm>
            <a:custGeom>
              <a:avLst/>
              <a:gdLst/>
              <a:ahLst/>
              <a:cxnLst/>
              <a:rect l="l" t="t" r="r" b="b"/>
              <a:pathLst>
                <a:path w="1153795" h="338454">
                  <a:moveTo>
                    <a:pt x="1153668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1153668" y="338328"/>
                  </a:lnTo>
                  <a:lnTo>
                    <a:pt x="1153668" y="0"/>
                  </a:lnTo>
                  <a:close/>
                </a:path>
              </a:pathLst>
            </a:custGeom>
            <a:solidFill>
              <a:srgbClr val="5A8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10689" y="5942990"/>
              <a:ext cx="560069" cy="278892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810158" y="6349593"/>
            <a:ext cx="687705" cy="157480"/>
            <a:chOff x="810158" y="6349593"/>
            <a:chExt cx="687705" cy="157480"/>
          </a:xfrm>
        </p:grpSpPr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0158" y="6349593"/>
              <a:ext cx="109728" cy="1569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5022" y="6349593"/>
              <a:ext cx="609854" cy="15697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87729" y="6349593"/>
              <a:ext cx="109728" cy="156971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648455" y="5926835"/>
            <a:ext cx="1155700" cy="338455"/>
            <a:chOff x="3648455" y="5926835"/>
            <a:chExt cx="1155700" cy="338455"/>
          </a:xfrm>
        </p:grpSpPr>
        <p:sp>
          <p:nvSpPr>
            <p:cNvPr id="60" name="object 60"/>
            <p:cNvSpPr/>
            <p:nvPr/>
          </p:nvSpPr>
          <p:spPr>
            <a:xfrm>
              <a:off x="3648455" y="5926835"/>
              <a:ext cx="1155700" cy="338455"/>
            </a:xfrm>
            <a:custGeom>
              <a:avLst/>
              <a:gdLst/>
              <a:ahLst/>
              <a:cxnLst/>
              <a:rect l="l" t="t" r="r" b="b"/>
              <a:pathLst>
                <a:path w="1155700" h="338454">
                  <a:moveTo>
                    <a:pt x="1155191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155191" y="338327"/>
                  </a:lnTo>
                  <a:lnTo>
                    <a:pt x="1155191" y="0"/>
                  </a:lnTo>
                  <a:close/>
                </a:path>
              </a:pathLst>
            </a:custGeom>
            <a:solidFill>
              <a:srgbClr val="93C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34027" y="5947257"/>
              <a:ext cx="512063" cy="279196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3767963" y="6335572"/>
            <a:ext cx="977265" cy="279400"/>
            <a:chOff x="3767963" y="6335572"/>
            <a:chExt cx="977265" cy="279400"/>
          </a:xfrm>
        </p:grpSpPr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67963" y="6335572"/>
              <a:ext cx="188975" cy="15697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62451" y="6349288"/>
              <a:ext cx="137160" cy="1402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31031" y="6349288"/>
              <a:ext cx="813943" cy="14020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82847" y="6474256"/>
              <a:ext cx="485940" cy="14020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08043" y="6474256"/>
              <a:ext cx="118872" cy="140208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885944" y="5926835"/>
            <a:ext cx="1153795" cy="338455"/>
            <a:chOff x="4885944" y="5926835"/>
            <a:chExt cx="1153795" cy="338455"/>
          </a:xfrm>
        </p:grpSpPr>
        <p:sp>
          <p:nvSpPr>
            <p:cNvPr id="69" name="object 69"/>
            <p:cNvSpPr/>
            <p:nvPr/>
          </p:nvSpPr>
          <p:spPr>
            <a:xfrm>
              <a:off x="4885944" y="5926835"/>
              <a:ext cx="1153795" cy="338455"/>
            </a:xfrm>
            <a:custGeom>
              <a:avLst/>
              <a:gdLst/>
              <a:ahLst/>
              <a:cxnLst/>
              <a:rect l="l" t="t" r="r" b="b"/>
              <a:pathLst>
                <a:path w="1153795" h="338454">
                  <a:moveTo>
                    <a:pt x="1153668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153668" y="338327"/>
                  </a:lnTo>
                  <a:lnTo>
                    <a:pt x="1153668" y="0"/>
                  </a:lnTo>
                  <a:close/>
                </a:path>
              </a:pathLst>
            </a:custGeom>
            <a:solidFill>
              <a:srgbClr val="93C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73675" y="5947257"/>
              <a:ext cx="505968" cy="279196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5152390" y="6335572"/>
            <a:ext cx="687705" cy="294640"/>
            <a:chOff x="5152390" y="6335572"/>
            <a:chExt cx="687705" cy="294640"/>
          </a:xfrm>
        </p:grpSpPr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11826" y="6335572"/>
              <a:ext cx="600075" cy="15697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52390" y="6472732"/>
              <a:ext cx="687489" cy="156972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68604" y="805052"/>
            <a:ext cx="6052820" cy="1636395"/>
            <a:chOff x="268604" y="805052"/>
            <a:chExt cx="6052820" cy="1636395"/>
          </a:xfrm>
        </p:grpSpPr>
        <p:sp>
          <p:nvSpPr>
            <p:cNvPr id="75" name="object 75"/>
            <p:cNvSpPr/>
            <p:nvPr/>
          </p:nvSpPr>
          <p:spPr>
            <a:xfrm>
              <a:off x="278129" y="814577"/>
              <a:ext cx="6033770" cy="1617345"/>
            </a:xfrm>
            <a:custGeom>
              <a:avLst/>
              <a:gdLst/>
              <a:ahLst/>
              <a:cxnLst/>
              <a:rect l="l" t="t" r="r" b="b"/>
              <a:pathLst>
                <a:path w="6033770" h="1617345">
                  <a:moveTo>
                    <a:pt x="0" y="338836"/>
                  </a:moveTo>
                  <a:lnTo>
                    <a:pt x="3093" y="292871"/>
                  </a:lnTo>
                  <a:lnTo>
                    <a:pt x="12104" y="248781"/>
                  </a:lnTo>
                  <a:lnTo>
                    <a:pt x="26629" y="206972"/>
                  </a:lnTo>
                  <a:lnTo>
                    <a:pt x="46264" y="167846"/>
                  </a:lnTo>
                  <a:lnTo>
                    <a:pt x="70606" y="131810"/>
                  </a:lnTo>
                  <a:lnTo>
                    <a:pt x="99250" y="99266"/>
                  </a:lnTo>
                  <a:lnTo>
                    <a:pt x="131793" y="70619"/>
                  </a:lnTo>
                  <a:lnTo>
                    <a:pt x="167831" y="46275"/>
                  </a:lnTo>
                  <a:lnTo>
                    <a:pt x="206961" y="26636"/>
                  </a:lnTo>
                  <a:lnTo>
                    <a:pt x="248778" y="12107"/>
                  </a:lnTo>
                  <a:lnTo>
                    <a:pt x="292880" y="3094"/>
                  </a:lnTo>
                  <a:lnTo>
                    <a:pt x="338861" y="0"/>
                  </a:lnTo>
                  <a:lnTo>
                    <a:pt x="5694680" y="0"/>
                  </a:lnTo>
                  <a:lnTo>
                    <a:pt x="5740644" y="3094"/>
                  </a:lnTo>
                  <a:lnTo>
                    <a:pt x="5784734" y="12107"/>
                  </a:lnTo>
                  <a:lnTo>
                    <a:pt x="5826543" y="26636"/>
                  </a:lnTo>
                  <a:lnTo>
                    <a:pt x="5865669" y="46275"/>
                  </a:lnTo>
                  <a:lnTo>
                    <a:pt x="5901705" y="70619"/>
                  </a:lnTo>
                  <a:lnTo>
                    <a:pt x="5934249" y="99266"/>
                  </a:lnTo>
                  <a:lnTo>
                    <a:pt x="5962896" y="131810"/>
                  </a:lnTo>
                  <a:lnTo>
                    <a:pt x="5987240" y="167846"/>
                  </a:lnTo>
                  <a:lnTo>
                    <a:pt x="6006879" y="206972"/>
                  </a:lnTo>
                  <a:lnTo>
                    <a:pt x="6021408" y="248781"/>
                  </a:lnTo>
                  <a:lnTo>
                    <a:pt x="6030421" y="292871"/>
                  </a:lnTo>
                  <a:lnTo>
                    <a:pt x="6033516" y="338836"/>
                  </a:lnTo>
                  <a:lnTo>
                    <a:pt x="6033516" y="1278127"/>
                  </a:lnTo>
                  <a:lnTo>
                    <a:pt x="6030421" y="1324092"/>
                  </a:lnTo>
                  <a:lnTo>
                    <a:pt x="6021408" y="1368182"/>
                  </a:lnTo>
                  <a:lnTo>
                    <a:pt x="6006879" y="1409991"/>
                  </a:lnTo>
                  <a:lnTo>
                    <a:pt x="5987240" y="1449117"/>
                  </a:lnTo>
                  <a:lnTo>
                    <a:pt x="5962896" y="1485153"/>
                  </a:lnTo>
                  <a:lnTo>
                    <a:pt x="5934249" y="1517697"/>
                  </a:lnTo>
                  <a:lnTo>
                    <a:pt x="5901705" y="1546344"/>
                  </a:lnTo>
                  <a:lnTo>
                    <a:pt x="5865669" y="1570688"/>
                  </a:lnTo>
                  <a:lnTo>
                    <a:pt x="5826543" y="1590327"/>
                  </a:lnTo>
                  <a:lnTo>
                    <a:pt x="5784734" y="1604856"/>
                  </a:lnTo>
                  <a:lnTo>
                    <a:pt x="5740644" y="1613869"/>
                  </a:lnTo>
                  <a:lnTo>
                    <a:pt x="5694680" y="1616964"/>
                  </a:lnTo>
                  <a:lnTo>
                    <a:pt x="338861" y="1616964"/>
                  </a:lnTo>
                  <a:lnTo>
                    <a:pt x="292880" y="1613869"/>
                  </a:lnTo>
                  <a:lnTo>
                    <a:pt x="248778" y="1604856"/>
                  </a:lnTo>
                  <a:lnTo>
                    <a:pt x="206961" y="1590327"/>
                  </a:lnTo>
                  <a:lnTo>
                    <a:pt x="167831" y="1570688"/>
                  </a:lnTo>
                  <a:lnTo>
                    <a:pt x="131793" y="1546344"/>
                  </a:lnTo>
                  <a:lnTo>
                    <a:pt x="99250" y="1517697"/>
                  </a:lnTo>
                  <a:lnTo>
                    <a:pt x="70606" y="1485153"/>
                  </a:lnTo>
                  <a:lnTo>
                    <a:pt x="46264" y="1449117"/>
                  </a:lnTo>
                  <a:lnTo>
                    <a:pt x="26629" y="1409991"/>
                  </a:lnTo>
                  <a:lnTo>
                    <a:pt x="12104" y="1368182"/>
                  </a:lnTo>
                  <a:lnTo>
                    <a:pt x="3093" y="1324092"/>
                  </a:lnTo>
                  <a:lnTo>
                    <a:pt x="0" y="1278127"/>
                  </a:lnTo>
                  <a:lnTo>
                    <a:pt x="0" y="338836"/>
                  </a:lnTo>
                  <a:close/>
                </a:path>
              </a:pathLst>
            </a:custGeom>
            <a:ln w="1905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2881" y="1267333"/>
              <a:ext cx="2101468" cy="21031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58744" y="1267333"/>
              <a:ext cx="115824" cy="21031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16656" y="1267333"/>
              <a:ext cx="2707386" cy="2103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52881" y="1450212"/>
              <a:ext cx="1094282" cy="2103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55952" y="1450212"/>
              <a:ext cx="3062986" cy="21031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29658" y="1450212"/>
              <a:ext cx="1162113" cy="210312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268604" y="2578989"/>
            <a:ext cx="6052820" cy="4144645"/>
            <a:chOff x="268604" y="2578989"/>
            <a:chExt cx="6052820" cy="4144645"/>
          </a:xfrm>
        </p:grpSpPr>
        <p:pic>
          <p:nvPicPr>
            <p:cNvPr id="83" name="object 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45261" y="2728214"/>
              <a:ext cx="2615946" cy="35052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78129" y="2588514"/>
              <a:ext cx="6033770" cy="4125595"/>
            </a:xfrm>
            <a:custGeom>
              <a:avLst/>
              <a:gdLst/>
              <a:ahLst/>
              <a:cxnLst/>
              <a:rect l="l" t="t" r="r" b="b"/>
              <a:pathLst>
                <a:path w="6033770" h="4125595">
                  <a:moveTo>
                    <a:pt x="0" y="360552"/>
                  </a:moveTo>
                  <a:lnTo>
                    <a:pt x="3291" y="311626"/>
                  </a:lnTo>
                  <a:lnTo>
                    <a:pt x="12879" y="264700"/>
                  </a:lnTo>
                  <a:lnTo>
                    <a:pt x="28334" y="220206"/>
                  </a:lnTo>
                  <a:lnTo>
                    <a:pt x="49227" y="178571"/>
                  </a:lnTo>
                  <a:lnTo>
                    <a:pt x="75128" y="140226"/>
                  </a:lnTo>
                  <a:lnTo>
                    <a:pt x="105606" y="105600"/>
                  </a:lnTo>
                  <a:lnTo>
                    <a:pt x="140234" y="75123"/>
                  </a:lnTo>
                  <a:lnTo>
                    <a:pt x="178580" y="49224"/>
                  </a:lnTo>
                  <a:lnTo>
                    <a:pt x="220216" y="28332"/>
                  </a:lnTo>
                  <a:lnTo>
                    <a:pt x="264712" y="12878"/>
                  </a:lnTo>
                  <a:lnTo>
                    <a:pt x="311638" y="3291"/>
                  </a:lnTo>
                  <a:lnTo>
                    <a:pt x="360565" y="0"/>
                  </a:lnTo>
                  <a:lnTo>
                    <a:pt x="5672963" y="0"/>
                  </a:lnTo>
                  <a:lnTo>
                    <a:pt x="5721889" y="3291"/>
                  </a:lnTo>
                  <a:lnTo>
                    <a:pt x="5768815" y="12878"/>
                  </a:lnTo>
                  <a:lnTo>
                    <a:pt x="5813309" y="28332"/>
                  </a:lnTo>
                  <a:lnTo>
                    <a:pt x="5854944" y="49224"/>
                  </a:lnTo>
                  <a:lnTo>
                    <a:pt x="5893289" y="75123"/>
                  </a:lnTo>
                  <a:lnTo>
                    <a:pt x="5927915" y="105600"/>
                  </a:lnTo>
                  <a:lnTo>
                    <a:pt x="5958392" y="140226"/>
                  </a:lnTo>
                  <a:lnTo>
                    <a:pt x="5984291" y="178571"/>
                  </a:lnTo>
                  <a:lnTo>
                    <a:pt x="6005183" y="220206"/>
                  </a:lnTo>
                  <a:lnTo>
                    <a:pt x="6020637" y="264700"/>
                  </a:lnTo>
                  <a:lnTo>
                    <a:pt x="6030224" y="311626"/>
                  </a:lnTo>
                  <a:lnTo>
                    <a:pt x="6033516" y="360552"/>
                  </a:lnTo>
                  <a:lnTo>
                    <a:pt x="6033516" y="3764902"/>
                  </a:lnTo>
                  <a:lnTo>
                    <a:pt x="6030224" y="3813829"/>
                  </a:lnTo>
                  <a:lnTo>
                    <a:pt x="6020637" y="3860755"/>
                  </a:lnTo>
                  <a:lnTo>
                    <a:pt x="6005183" y="3905251"/>
                  </a:lnTo>
                  <a:lnTo>
                    <a:pt x="5984291" y="3946887"/>
                  </a:lnTo>
                  <a:lnTo>
                    <a:pt x="5958392" y="3985233"/>
                  </a:lnTo>
                  <a:lnTo>
                    <a:pt x="5927915" y="4019861"/>
                  </a:lnTo>
                  <a:lnTo>
                    <a:pt x="5893289" y="4050339"/>
                  </a:lnTo>
                  <a:lnTo>
                    <a:pt x="5854944" y="4076240"/>
                  </a:lnTo>
                  <a:lnTo>
                    <a:pt x="5813309" y="4097133"/>
                  </a:lnTo>
                  <a:lnTo>
                    <a:pt x="5768815" y="4112588"/>
                  </a:lnTo>
                  <a:lnTo>
                    <a:pt x="5721889" y="4122176"/>
                  </a:lnTo>
                  <a:lnTo>
                    <a:pt x="5672963" y="4125468"/>
                  </a:lnTo>
                  <a:lnTo>
                    <a:pt x="360565" y="4125468"/>
                  </a:lnTo>
                  <a:lnTo>
                    <a:pt x="311638" y="4122176"/>
                  </a:lnTo>
                  <a:lnTo>
                    <a:pt x="264712" y="4112588"/>
                  </a:lnTo>
                  <a:lnTo>
                    <a:pt x="220216" y="4097133"/>
                  </a:lnTo>
                  <a:lnTo>
                    <a:pt x="178580" y="4076240"/>
                  </a:lnTo>
                  <a:lnTo>
                    <a:pt x="140234" y="4050339"/>
                  </a:lnTo>
                  <a:lnTo>
                    <a:pt x="105606" y="4019861"/>
                  </a:lnTo>
                  <a:lnTo>
                    <a:pt x="75128" y="3985233"/>
                  </a:lnTo>
                  <a:lnTo>
                    <a:pt x="49227" y="3946887"/>
                  </a:lnTo>
                  <a:lnTo>
                    <a:pt x="28334" y="3905251"/>
                  </a:lnTo>
                  <a:lnTo>
                    <a:pt x="12879" y="3860755"/>
                  </a:lnTo>
                  <a:lnTo>
                    <a:pt x="3291" y="3813829"/>
                  </a:lnTo>
                  <a:lnTo>
                    <a:pt x="0" y="3764902"/>
                  </a:lnTo>
                  <a:lnTo>
                    <a:pt x="0" y="360552"/>
                  </a:lnTo>
                  <a:close/>
                </a:path>
              </a:pathLst>
            </a:custGeom>
            <a:ln w="1905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0514" y="3116834"/>
              <a:ext cx="5028057" cy="21031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0514" y="3299714"/>
              <a:ext cx="909662" cy="210312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7866888" y="3610990"/>
            <a:ext cx="3418204" cy="672465"/>
            <a:chOff x="7866888" y="3610990"/>
            <a:chExt cx="3418204" cy="672465"/>
          </a:xfrm>
        </p:grpSpPr>
        <p:pic>
          <p:nvPicPr>
            <p:cNvPr id="88" name="object 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866888" y="3610990"/>
              <a:ext cx="1388872" cy="24536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866888" y="3824350"/>
              <a:ext cx="2910840" cy="24536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66888" y="4037710"/>
              <a:ext cx="3417824" cy="245363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028688" y="3578352"/>
            <a:ext cx="745235" cy="678180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7866888" y="1871167"/>
            <a:ext cx="2473325" cy="459740"/>
            <a:chOff x="7866888" y="1871167"/>
            <a:chExt cx="2473325" cy="459740"/>
          </a:xfrm>
        </p:grpSpPr>
        <p:pic>
          <p:nvPicPr>
            <p:cNvPr id="93" name="object 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6888" y="1871167"/>
              <a:ext cx="1388872" cy="24566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66888" y="2085085"/>
              <a:ext cx="2472817" cy="245363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7158863" y="1364614"/>
            <a:ext cx="4215765" cy="361315"/>
            <a:chOff x="7158863" y="1364614"/>
            <a:chExt cx="4215765" cy="361315"/>
          </a:xfrm>
        </p:grpSpPr>
        <p:pic>
          <p:nvPicPr>
            <p:cNvPr id="96" name="object 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58863" y="1364614"/>
              <a:ext cx="3356863" cy="19354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58863" y="1532254"/>
              <a:ext cx="143255" cy="19354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230491" y="1532254"/>
              <a:ext cx="2690622" cy="19354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827641" y="1532254"/>
              <a:ext cx="212598" cy="19354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969373" y="1532254"/>
              <a:ext cx="109727" cy="19354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024236" y="1532254"/>
              <a:ext cx="969263" cy="19354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47780" y="1532254"/>
              <a:ext cx="426720" cy="193548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7095121" y="1830057"/>
            <a:ext cx="603250" cy="598805"/>
          </a:xfrm>
          <a:custGeom>
            <a:avLst/>
            <a:gdLst/>
            <a:ahLst/>
            <a:cxnLst/>
            <a:rect l="l" t="t" r="r" b="b"/>
            <a:pathLst>
              <a:path w="603250" h="598805">
                <a:moveTo>
                  <a:pt x="73177" y="326644"/>
                </a:moveTo>
                <a:lnTo>
                  <a:pt x="72707" y="317576"/>
                </a:lnTo>
                <a:lnTo>
                  <a:pt x="0" y="321310"/>
                </a:lnTo>
                <a:lnTo>
                  <a:pt x="469" y="330377"/>
                </a:lnTo>
                <a:lnTo>
                  <a:pt x="73177" y="326644"/>
                </a:lnTo>
                <a:close/>
              </a:path>
              <a:path w="603250" h="598805">
                <a:moveTo>
                  <a:pt x="75387" y="272669"/>
                </a:moveTo>
                <a:lnTo>
                  <a:pt x="2946" y="260781"/>
                </a:lnTo>
                <a:lnTo>
                  <a:pt x="1257" y="270814"/>
                </a:lnTo>
                <a:lnTo>
                  <a:pt x="73698" y="282714"/>
                </a:lnTo>
                <a:lnTo>
                  <a:pt x="75387" y="272669"/>
                </a:lnTo>
                <a:close/>
              </a:path>
              <a:path w="603250" h="598805">
                <a:moveTo>
                  <a:pt x="80721" y="369227"/>
                </a:moveTo>
                <a:lnTo>
                  <a:pt x="78740" y="361543"/>
                </a:lnTo>
                <a:lnTo>
                  <a:pt x="8737" y="379260"/>
                </a:lnTo>
                <a:lnTo>
                  <a:pt x="10731" y="386943"/>
                </a:lnTo>
                <a:lnTo>
                  <a:pt x="80721" y="369227"/>
                </a:lnTo>
                <a:close/>
              </a:path>
              <a:path w="603250" h="598805">
                <a:moveTo>
                  <a:pt x="87299" y="229082"/>
                </a:moveTo>
                <a:lnTo>
                  <a:pt x="18351" y="202539"/>
                </a:lnTo>
                <a:lnTo>
                  <a:pt x="14198" y="213106"/>
                </a:lnTo>
                <a:lnTo>
                  <a:pt x="83146" y="239649"/>
                </a:lnTo>
                <a:lnTo>
                  <a:pt x="87299" y="229082"/>
                </a:lnTo>
                <a:close/>
              </a:path>
              <a:path w="603250" h="598805">
                <a:moveTo>
                  <a:pt x="95313" y="408381"/>
                </a:moveTo>
                <a:lnTo>
                  <a:pt x="92316" y="402221"/>
                </a:lnTo>
                <a:lnTo>
                  <a:pt x="27647" y="433006"/>
                </a:lnTo>
                <a:lnTo>
                  <a:pt x="30645" y="439153"/>
                </a:lnTo>
                <a:lnTo>
                  <a:pt x="95313" y="408381"/>
                </a:lnTo>
                <a:close/>
              </a:path>
              <a:path w="603250" h="598805">
                <a:moveTo>
                  <a:pt x="107302" y="187934"/>
                </a:moveTo>
                <a:lnTo>
                  <a:pt x="44183" y="148704"/>
                </a:lnTo>
                <a:lnTo>
                  <a:pt x="37465" y="159283"/>
                </a:lnTo>
                <a:lnTo>
                  <a:pt x="100584" y="198513"/>
                </a:lnTo>
                <a:lnTo>
                  <a:pt x="107302" y="187934"/>
                </a:lnTo>
                <a:close/>
              </a:path>
              <a:path w="603250" h="598805">
                <a:moveTo>
                  <a:pt x="120015" y="436689"/>
                </a:moveTo>
                <a:lnTo>
                  <a:pt x="115341" y="432054"/>
                </a:lnTo>
                <a:lnTo>
                  <a:pt x="60147" y="486664"/>
                </a:lnTo>
                <a:lnTo>
                  <a:pt x="64820" y="491299"/>
                </a:lnTo>
                <a:lnTo>
                  <a:pt x="120015" y="436689"/>
                </a:lnTo>
                <a:close/>
              </a:path>
              <a:path w="603250" h="598805">
                <a:moveTo>
                  <a:pt x="133946" y="151244"/>
                </a:moveTo>
                <a:lnTo>
                  <a:pt x="78638" y="100901"/>
                </a:lnTo>
                <a:lnTo>
                  <a:pt x="69342" y="110896"/>
                </a:lnTo>
                <a:lnTo>
                  <a:pt x="124650" y="161239"/>
                </a:lnTo>
                <a:lnTo>
                  <a:pt x="133946" y="151244"/>
                </a:lnTo>
                <a:close/>
              </a:path>
              <a:path w="603250" h="598805">
                <a:moveTo>
                  <a:pt x="165773" y="120523"/>
                </a:moveTo>
                <a:lnTo>
                  <a:pt x="120535" y="60388"/>
                </a:lnTo>
                <a:lnTo>
                  <a:pt x="108585" y="69176"/>
                </a:lnTo>
                <a:lnTo>
                  <a:pt x="153809" y="129324"/>
                </a:lnTo>
                <a:lnTo>
                  <a:pt x="165773" y="120523"/>
                </a:lnTo>
                <a:close/>
              </a:path>
              <a:path w="603250" h="598805">
                <a:moveTo>
                  <a:pt x="165785" y="481914"/>
                </a:moveTo>
                <a:lnTo>
                  <a:pt x="157099" y="473341"/>
                </a:lnTo>
                <a:lnTo>
                  <a:pt x="157099" y="481177"/>
                </a:lnTo>
                <a:lnTo>
                  <a:pt x="133756" y="504278"/>
                </a:lnTo>
                <a:lnTo>
                  <a:pt x="119710" y="490385"/>
                </a:lnTo>
                <a:lnTo>
                  <a:pt x="115582" y="486181"/>
                </a:lnTo>
                <a:lnTo>
                  <a:pt x="113360" y="481914"/>
                </a:lnTo>
                <a:lnTo>
                  <a:pt x="112864" y="473252"/>
                </a:lnTo>
                <a:lnTo>
                  <a:pt x="114477" y="469353"/>
                </a:lnTo>
                <a:lnTo>
                  <a:pt x="121615" y="462292"/>
                </a:lnTo>
                <a:lnTo>
                  <a:pt x="125742" y="460578"/>
                </a:lnTo>
                <a:lnTo>
                  <a:pt x="134734" y="461187"/>
                </a:lnTo>
                <a:lnTo>
                  <a:pt x="139179" y="463448"/>
                </a:lnTo>
                <a:lnTo>
                  <a:pt x="157099" y="481177"/>
                </a:lnTo>
                <a:lnTo>
                  <a:pt x="157099" y="473341"/>
                </a:lnTo>
                <a:lnTo>
                  <a:pt x="144170" y="460578"/>
                </a:lnTo>
                <a:lnTo>
                  <a:pt x="141757" y="458203"/>
                </a:lnTo>
                <a:lnTo>
                  <a:pt x="135851" y="455155"/>
                </a:lnTo>
                <a:lnTo>
                  <a:pt x="123774" y="454177"/>
                </a:lnTo>
                <a:lnTo>
                  <a:pt x="118300" y="456374"/>
                </a:lnTo>
                <a:lnTo>
                  <a:pt x="110223" y="464362"/>
                </a:lnTo>
                <a:lnTo>
                  <a:pt x="108191" y="467829"/>
                </a:lnTo>
                <a:lnTo>
                  <a:pt x="106464" y="475322"/>
                </a:lnTo>
                <a:lnTo>
                  <a:pt x="106768" y="479171"/>
                </a:lnTo>
                <a:lnTo>
                  <a:pt x="109728" y="487095"/>
                </a:lnTo>
                <a:lnTo>
                  <a:pt x="112382" y="490931"/>
                </a:lnTo>
                <a:lnTo>
                  <a:pt x="129806" y="508177"/>
                </a:lnTo>
                <a:lnTo>
                  <a:pt x="105918" y="531888"/>
                </a:lnTo>
                <a:lnTo>
                  <a:pt x="110591" y="536524"/>
                </a:lnTo>
                <a:lnTo>
                  <a:pt x="143179" y="504278"/>
                </a:lnTo>
                <a:lnTo>
                  <a:pt x="165785" y="481914"/>
                </a:lnTo>
                <a:close/>
              </a:path>
              <a:path w="603250" h="598805">
                <a:moveTo>
                  <a:pt x="200748" y="97536"/>
                </a:moveTo>
                <a:lnTo>
                  <a:pt x="168541" y="28994"/>
                </a:lnTo>
                <a:lnTo>
                  <a:pt x="153962" y="35712"/>
                </a:lnTo>
                <a:lnTo>
                  <a:pt x="186169" y="104241"/>
                </a:lnTo>
                <a:lnTo>
                  <a:pt x="200748" y="97536"/>
                </a:lnTo>
                <a:close/>
              </a:path>
              <a:path w="603250" h="598805">
                <a:moveTo>
                  <a:pt x="236778" y="83578"/>
                </a:moveTo>
                <a:lnTo>
                  <a:pt x="221462" y="8953"/>
                </a:lnTo>
                <a:lnTo>
                  <a:pt x="204622" y="12306"/>
                </a:lnTo>
                <a:lnTo>
                  <a:pt x="219925" y="86982"/>
                </a:lnTo>
                <a:lnTo>
                  <a:pt x="236778" y="83578"/>
                </a:lnTo>
                <a:close/>
              </a:path>
              <a:path w="603250" h="598805">
                <a:moveTo>
                  <a:pt x="239395" y="516648"/>
                </a:moveTo>
                <a:lnTo>
                  <a:pt x="232562" y="513600"/>
                </a:lnTo>
                <a:lnTo>
                  <a:pt x="228676" y="513181"/>
                </a:lnTo>
                <a:lnTo>
                  <a:pt x="221780" y="515188"/>
                </a:lnTo>
                <a:lnTo>
                  <a:pt x="218274" y="517753"/>
                </a:lnTo>
                <a:lnTo>
                  <a:pt x="211251" y="526034"/>
                </a:lnTo>
                <a:lnTo>
                  <a:pt x="206806" y="533171"/>
                </a:lnTo>
                <a:lnTo>
                  <a:pt x="186423" y="571677"/>
                </a:lnTo>
                <a:lnTo>
                  <a:pt x="156362" y="558279"/>
                </a:lnTo>
                <a:lnTo>
                  <a:pt x="186232" y="492950"/>
                </a:lnTo>
                <a:lnTo>
                  <a:pt x="180263" y="490258"/>
                </a:lnTo>
                <a:lnTo>
                  <a:pt x="148107" y="560654"/>
                </a:lnTo>
                <a:lnTo>
                  <a:pt x="189877" y="579361"/>
                </a:lnTo>
                <a:lnTo>
                  <a:pt x="211188" y="538594"/>
                </a:lnTo>
                <a:lnTo>
                  <a:pt x="214998" y="532193"/>
                </a:lnTo>
                <a:lnTo>
                  <a:pt x="220853" y="524332"/>
                </a:lnTo>
                <a:lnTo>
                  <a:pt x="223570" y="521766"/>
                </a:lnTo>
                <a:lnTo>
                  <a:pt x="228739" y="519455"/>
                </a:lnTo>
                <a:lnTo>
                  <a:pt x="231698" y="519518"/>
                </a:lnTo>
                <a:lnTo>
                  <a:pt x="237121" y="521639"/>
                </a:lnTo>
                <a:lnTo>
                  <a:pt x="239395" y="516648"/>
                </a:lnTo>
                <a:close/>
              </a:path>
              <a:path w="603250" h="598805">
                <a:moveTo>
                  <a:pt x="313994" y="523849"/>
                </a:moveTo>
                <a:lnTo>
                  <a:pt x="303403" y="522922"/>
                </a:lnTo>
                <a:lnTo>
                  <a:pt x="294284" y="542429"/>
                </a:lnTo>
                <a:lnTo>
                  <a:pt x="290525" y="542112"/>
                </a:lnTo>
                <a:lnTo>
                  <a:pt x="290525" y="550481"/>
                </a:lnTo>
                <a:lnTo>
                  <a:pt x="274142" y="585330"/>
                </a:lnTo>
                <a:lnTo>
                  <a:pt x="264033" y="548220"/>
                </a:lnTo>
                <a:lnTo>
                  <a:pt x="290461" y="550481"/>
                </a:lnTo>
                <a:lnTo>
                  <a:pt x="290525" y="542112"/>
                </a:lnTo>
                <a:lnTo>
                  <a:pt x="261696" y="539623"/>
                </a:lnTo>
                <a:lnTo>
                  <a:pt x="256095" y="518845"/>
                </a:lnTo>
                <a:lnTo>
                  <a:pt x="245554" y="517931"/>
                </a:lnTo>
                <a:lnTo>
                  <a:pt x="268528" y="597458"/>
                </a:lnTo>
                <a:lnTo>
                  <a:pt x="277520" y="598258"/>
                </a:lnTo>
                <a:lnTo>
                  <a:pt x="283857" y="585330"/>
                </a:lnTo>
                <a:lnTo>
                  <a:pt x="302044" y="548220"/>
                </a:lnTo>
                <a:lnTo>
                  <a:pt x="304876" y="542429"/>
                </a:lnTo>
                <a:lnTo>
                  <a:pt x="313994" y="523849"/>
                </a:lnTo>
                <a:close/>
              </a:path>
              <a:path w="603250" h="598805">
                <a:moveTo>
                  <a:pt x="332105" y="101"/>
                </a:moveTo>
                <a:lnTo>
                  <a:pt x="266446" y="0"/>
                </a:lnTo>
                <a:lnTo>
                  <a:pt x="266382" y="77216"/>
                </a:lnTo>
                <a:lnTo>
                  <a:pt x="285165" y="77317"/>
                </a:lnTo>
                <a:lnTo>
                  <a:pt x="285229" y="14401"/>
                </a:lnTo>
                <a:lnTo>
                  <a:pt x="313321" y="14452"/>
                </a:lnTo>
                <a:lnTo>
                  <a:pt x="313194" y="77317"/>
                </a:lnTo>
                <a:lnTo>
                  <a:pt x="332041" y="77368"/>
                </a:lnTo>
                <a:lnTo>
                  <a:pt x="332105" y="101"/>
                </a:lnTo>
                <a:close/>
              </a:path>
              <a:path w="603250" h="598805">
                <a:moveTo>
                  <a:pt x="400596" y="583082"/>
                </a:moveTo>
                <a:lnTo>
                  <a:pt x="381876" y="508114"/>
                </a:lnTo>
                <a:lnTo>
                  <a:pt x="371894" y="510552"/>
                </a:lnTo>
                <a:lnTo>
                  <a:pt x="380580" y="545236"/>
                </a:lnTo>
                <a:lnTo>
                  <a:pt x="342328" y="554558"/>
                </a:lnTo>
                <a:lnTo>
                  <a:pt x="333705" y="519874"/>
                </a:lnTo>
                <a:lnTo>
                  <a:pt x="323659" y="522376"/>
                </a:lnTo>
                <a:lnTo>
                  <a:pt x="342392" y="597344"/>
                </a:lnTo>
                <a:lnTo>
                  <a:pt x="352425" y="594906"/>
                </a:lnTo>
                <a:lnTo>
                  <a:pt x="344360" y="562660"/>
                </a:lnTo>
                <a:lnTo>
                  <a:pt x="382549" y="553275"/>
                </a:lnTo>
                <a:lnTo>
                  <a:pt x="390626" y="585520"/>
                </a:lnTo>
                <a:lnTo>
                  <a:pt x="400596" y="583082"/>
                </a:lnTo>
                <a:close/>
              </a:path>
              <a:path w="603250" h="598805">
                <a:moveTo>
                  <a:pt x="423646" y="43294"/>
                </a:moveTo>
                <a:lnTo>
                  <a:pt x="422592" y="38658"/>
                </a:lnTo>
                <a:lnTo>
                  <a:pt x="421601" y="34036"/>
                </a:lnTo>
                <a:lnTo>
                  <a:pt x="419265" y="29959"/>
                </a:lnTo>
                <a:lnTo>
                  <a:pt x="416801" y="27470"/>
                </a:lnTo>
                <a:lnTo>
                  <a:pt x="412115" y="22733"/>
                </a:lnTo>
                <a:lnTo>
                  <a:pt x="407504" y="19989"/>
                </a:lnTo>
                <a:lnTo>
                  <a:pt x="404850" y="19062"/>
                </a:lnTo>
                <a:lnTo>
                  <a:pt x="404850" y="40081"/>
                </a:lnTo>
                <a:lnTo>
                  <a:pt x="404787" y="43091"/>
                </a:lnTo>
                <a:lnTo>
                  <a:pt x="402450" y="49542"/>
                </a:lnTo>
                <a:lnTo>
                  <a:pt x="400659" y="51689"/>
                </a:lnTo>
                <a:lnTo>
                  <a:pt x="398145" y="52806"/>
                </a:lnTo>
                <a:lnTo>
                  <a:pt x="395859" y="53771"/>
                </a:lnTo>
                <a:lnTo>
                  <a:pt x="392963" y="53721"/>
                </a:lnTo>
                <a:lnTo>
                  <a:pt x="377875" y="48425"/>
                </a:lnTo>
                <a:lnTo>
                  <a:pt x="385381" y="27470"/>
                </a:lnTo>
                <a:lnTo>
                  <a:pt x="397217" y="31584"/>
                </a:lnTo>
                <a:lnTo>
                  <a:pt x="400418" y="32766"/>
                </a:lnTo>
                <a:lnTo>
                  <a:pt x="402564" y="34696"/>
                </a:lnTo>
                <a:lnTo>
                  <a:pt x="403682" y="37388"/>
                </a:lnTo>
                <a:lnTo>
                  <a:pt x="404850" y="40081"/>
                </a:lnTo>
                <a:lnTo>
                  <a:pt x="404850" y="19062"/>
                </a:lnTo>
                <a:lnTo>
                  <a:pt x="372579" y="7632"/>
                </a:lnTo>
                <a:lnTo>
                  <a:pt x="346392" y="80327"/>
                </a:lnTo>
                <a:lnTo>
                  <a:pt x="364134" y="86626"/>
                </a:lnTo>
                <a:lnTo>
                  <a:pt x="373011" y="61963"/>
                </a:lnTo>
                <a:lnTo>
                  <a:pt x="393268" y="69189"/>
                </a:lnTo>
                <a:lnTo>
                  <a:pt x="401091" y="69545"/>
                </a:lnTo>
                <a:lnTo>
                  <a:pt x="414401" y="64706"/>
                </a:lnTo>
                <a:lnTo>
                  <a:pt x="416991" y="61963"/>
                </a:lnTo>
                <a:lnTo>
                  <a:pt x="418960" y="59867"/>
                </a:lnTo>
                <a:lnTo>
                  <a:pt x="421195" y="53771"/>
                </a:lnTo>
                <a:lnTo>
                  <a:pt x="423265" y="47967"/>
                </a:lnTo>
                <a:lnTo>
                  <a:pt x="423646" y="43294"/>
                </a:lnTo>
                <a:close/>
              </a:path>
              <a:path w="603250" h="598805">
                <a:moveTo>
                  <a:pt x="477901" y="528535"/>
                </a:moveTo>
                <a:lnTo>
                  <a:pt x="476186" y="515975"/>
                </a:lnTo>
                <a:lnTo>
                  <a:pt x="473722" y="509638"/>
                </a:lnTo>
                <a:lnTo>
                  <a:pt x="465035" y="496354"/>
                </a:lnTo>
                <a:lnTo>
                  <a:pt x="465035" y="524332"/>
                </a:lnTo>
                <a:lnTo>
                  <a:pt x="464426" y="535546"/>
                </a:lnTo>
                <a:lnTo>
                  <a:pt x="461772" y="539927"/>
                </a:lnTo>
                <a:lnTo>
                  <a:pt x="451789" y="546214"/>
                </a:lnTo>
                <a:lnTo>
                  <a:pt x="446620" y="546811"/>
                </a:lnTo>
                <a:lnTo>
                  <a:pt x="441375" y="544690"/>
                </a:lnTo>
                <a:lnTo>
                  <a:pt x="436143" y="542620"/>
                </a:lnTo>
                <a:lnTo>
                  <a:pt x="431215" y="537921"/>
                </a:lnTo>
                <a:lnTo>
                  <a:pt x="426542" y="530733"/>
                </a:lnTo>
                <a:lnTo>
                  <a:pt x="424383" y="527316"/>
                </a:lnTo>
                <a:lnTo>
                  <a:pt x="419633" y="519938"/>
                </a:lnTo>
                <a:lnTo>
                  <a:pt x="417423" y="513537"/>
                </a:lnTo>
                <a:lnTo>
                  <a:pt x="417906" y="502450"/>
                </a:lnTo>
                <a:lnTo>
                  <a:pt x="420560" y="498119"/>
                </a:lnTo>
                <a:lnTo>
                  <a:pt x="430593" y="491718"/>
                </a:lnTo>
                <a:lnTo>
                  <a:pt x="435775" y="491172"/>
                </a:lnTo>
                <a:lnTo>
                  <a:pt x="446493" y="495439"/>
                </a:lnTo>
                <a:lnTo>
                  <a:pt x="465035" y="524332"/>
                </a:lnTo>
                <a:lnTo>
                  <a:pt x="465035" y="496354"/>
                </a:lnTo>
                <a:lnTo>
                  <a:pt x="442188" y="480390"/>
                </a:lnTo>
                <a:lnTo>
                  <a:pt x="430479" y="480517"/>
                </a:lnTo>
                <a:lnTo>
                  <a:pt x="407809" y="498551"/>
                </a:lnTo>
                <a:lnTo>
                  <a:pt x="405282" y="503732"/>
                </a:lnTo>
                <a:lnTo>
                  <a:pt x="419392" y="544499"/>
                </a:lnTo>
                <a:lnTo>
                  <a:pt x="440397" y="557669"/>
                </a:lnTo>
                <a:lnTo>
                  <a:pt x="451980" y="557542"/>
                </a:lnTo>
                <a:lnTo>
                  <a:pt x="477113" y="534327"/>
                </a:lnTo>
                <a:lnTo>
                  <a:pt x="477901" y="528535"/>
                </a:lnTo>
                <a:close/>
              </a:path>
              <a:path w="603250" h="598805">
                <a:moveTo>
                  <a:pt x="495338" y="84848"/>
                </a:moveTo>
                <a:lnTo>
                  <a:pt x="494842" y="78905"/>
                </a:lnTo>
                <a:lnTo>
                  <a:pt x="492569" y="73355"/>
                </a:lnTo>
                <a:lnTo>
                  <a:pt x="490448" y="68110"/>
                </a:lnTo>
                <a:lnTo>
                  <a:pt x="490283" y="67703"/>
                </a:lnTo>
                <a:lnTo>
                  <a:pt x="486537" y="62979"/>
                </a:lnTo>
                <a:lnTo>
                  <a:pt x="478028" y="56692"/>
                </a:lnTo>
                <a:lnTo>
                  <a:pt x="478028" y="77419"/>
                </a:lnTo>
                <a:lnTo>
                  <a:pt x="477291" y="86880"/>
                </a:lnTo>
                <a:lnTo>
                  <a:pt x="474764" y="92290"/>
                </a:lnTo>
                <a:lnTo>
                  <a:pt x="470141" y="98450"/>
                </a:lnTo>
                <a:lnTo>
                  <a:pt x="467995" y="101244"/>
                </a:lnTo>
                <a:lnTo>
                  <a:pt x="463372" y="107213"/>
                </a:lnTo>
                <a:lnTo>
                  <a:pt x="458876" y="111061"/>
                </a:lnTo>
                <a:lnTo>
                  <a:pt x="454380" y="112712"/>
                </a:lnTo>
                <a:lnTo>
                  <a:pt x="449884" y="114414"/>
                </a:lnTo>
                <a:lnTo>
                  <a:pt x="445757" y="113804"/>
                </a:lnTo>
                <a:lnTo>
                  <a:pt x="437934" y="108077"/>
                </a:lnTo>
                <a:lnTo>
                  <a:pt x="436143" y="104178"/>
                </a:lnTo>
                <a:lnTo>
                  <a:pt x="436803" y="97167"/>
                </a:lnTo>
                <a:lnTo>
                  <a:pt x="466559" y="68110"/>
                </a:lnTo>
                <a:lnTo>
                  <a:pt x="472363" y="70764"/>
                </a:lnTo>
                <a:lnTo>
                  <a:pt x="476250" y="73660"/>
                </a:lnTo>
                <a:lnTo>
                  <a:pt x="478028" y="77419"/>
                </a:lnTo>
                <a:lnTo>
                  <a:pt x="478028" y="56692"/>
                </a:lnTo>
                <a:lnTo>
                  <a:pt x="475881" y="55092"/>
                </a:lnTo>
                <a:lnTo>
                  <a:pt x="470141" y="52857"/>
                </a:lnTo>
                <a:lnTo>
                  <a:pt x="458012" y="51638"/>
                </a:lnTo>
                <a:lnTo>
                  <a:pt x="452043" y="52857"/>
                </a:lnTo>
                <a:lnTo>
                  <a:pt x="440512" y="58750"/>
                </a:lnTo>
                <a:lnTo>
                  <a:pt x="435343" y="63284"/>
                </a:lnTo>
                <a:lnTo>
                  <a:pt x="430784" y="69342"/>
                </a:lnTo>
                <a:lnTo>
                  <a:pt x="428129" y="72796"/>
                </a:lnTo>
                <a:lnTo>
                  <a:pt x="423824" y="78701"/>
                </a:lnTo>
                <a:lnTo>
                  <a:pt x="421106" y="84747"/>
                </a:lnTo>
                <a:lnTo>
                  <a:pt x="420001" y="90957"/>
                </a:lnTo>
                <a:lnTo>
                  <a:pt x="418960" y="97167"/>
                </a:lnTo>
                <a:lnTo>
                  <a:pt x="419506" y="103022"/>
                </a:lnTo>
                <a:lnTo>
                  <a:pt x="456285" y="130009"/>
                </a:lnTo>
                <a:lnTo>
                  <a:pt x="462203" y="128854"/>
                </a:lnTo>
                <a:lnTo>
                  <a:pt x="467995" y="125869"/>
                </a:lnTo>
                <a:lnTo>
                  <a:pt x="473786" y="122948"/>
                </a:lnTo>
                <a:lnTo>
                  <a:pt x="478955" y="118440"/>
                </a:lnTo>
                <a:lnTo>
                  <a:pt x="482003" y="114414"/>
                </a:lnTo>
                <a:lnTo>
                  <a:pt x="483514" y="112407"/>
                </a:lnTo>
                <a:lnTo>
                  <a:pt x="485673" y="109537"/>
                </a:lnTo>
                <a:lnTo>
                  <a:pt x="490169" y="103568"/>
                </a:lnTo>
                <a:lnTo>
                  <a:pt x="493001" y="97472"/>
                </a:lnTo>
                <a:lnTo>
                  <a:pt x="495338" y="84848"/>
                </a:lnTo>
                <a:close/>
              </a:path>
              <a:path w="603250" h="598805">
                <a:moveTo>
                  <a:pt x="555167" y="461860"/>
                </a:moveTo>
                <a:lnTo>
                  <a:pt x="494042" y="413778"/>
                </a:lnTo>
                <a:lnTo>
                  <a:pt x="485609" y="424319"/>
                </a:lnTo>
                <a:lnTo>
                  <a:pt x="507847" y="485076"/>
                </a:lnTo>
                <a:lnTo>
                  <a:pt x="464299" y="450824"/>
                </a:lnTo>
                <a:lnTo>
                  <a:pt x="455853" y="461378"/>
                </a:lnTo>
                <a:lnTo>
                  <a:pt x="516966" y="509397"/>
                </a:lnTo>
                <a:lnTo>
                  <a:pt x="525399" y="498919"/>
                </a:lnTo>
                <a:lnTo>
                  <a:pt x="503161" y="438086"/>
                </a:lnTo>
                <a:lnTo>
                  <a:pt x="546735" y="472338"/>
                </a:lnTo>
                <a:lnTo>
                  <a:pt x="555167" y="461860"/>
                </a:lnTo>
                <a:close/>
              </a:path>
              <a:path w="603250" h="598805">
                <a:moveTo>
                  <a:pt x="560412" y="142443"/>
                </a:moveTo>
                <a:lnTo>
                  <a:pt x="555561" y="135013"/>
                </a:lnTo>
                <a:lnTo>
                  <a:pt x="552030" y="129590"/>
                </a:lnTo>
                <a:lnTo>
                  <a:pt x="545134" y="133946"/>
                </a:lnTo>
                <a:lnTo>
                  <a:pt x="545134" y="164820"/>
                </a:lnTo>
                <a:lnTo>
                  <a:pt x="543788" y="169443"/>
                </a:lnTo>
                <a:lnTo>
                  <a:pt x="542569" y="173342"/>
                </a:lnTo>
                <a:lnTo>
                  <a:pt x="539483" y="177126"/>
                </a:lnTo>
                <a:lnTo>
                  <a:pt x="529615" y="183337"/>
                </a:lnTo>
                <a:lnTo>
                  <a:pt x="525030" y="184505"/>
                </a:lnTo>
                <a:lnTo>
                  <a:pt x="516140" y="183032"/>
                </a:lnTo>
                <a:lnTo>
                  <a:pt x="515200" y="182359"/>
                </a:lnTo>
                <a:lnTo>
                  <a:pt x="512546" y="180479"/>
                </a:lnTo>
                <a:lnTo>
                  <a:pt x="509714" y="176085"/>
                </a:lnTo>
                <a:lnTo>
                  <a:pt x="509092" y="175171"/>
                </a:lnTo>
                <a:lnTo>
                  <a:pt x="529310" y="162318"/>
                </a:lnTo>
                <a:lnTo>
                  <a:pt x="540715" y="155067"/>
                </a:lnTo>
                <a:lnTo>
                  <a:pt x="540867" y="155067"/>
                </a:lnTo>
                <a:lnTo>
                  <a:pt x="541286" y="155740"/>
                </a:lnTo>
                <a:lnTo>
                  <a:pt x="544258" y="160362"/>
                </a:lnTo>
                <a:lnTo>
                  <a:pt x="545134" y="164820"/>
                </a:lnTo>
                <a:lnTo>
                  <a:pt x="545134" y="133946"/>
                </a:lnTo>
                <a:lnTo>
                  <a:pt x="543445" y="135013"/>
                </a:lnTo>
                <a:lnTo>
                  <a:pt x="542544" y="133553"/>
                </a:lnTo>
                <a:lnTo>
                  <a:pt x="542061" y="132816"/>
                </a:lnTo>
                <a:lnTo>
                  <a:pt x="539330" y="128739"/>
                </a:lnTo>
                <a:lnTo>
                  <a:pt x="535216" y="124955"/>
                </a:lnTo>
                <a:lnTo>
                  <a:pt x="532384" y="123482"/>
                </a:lnTo>
                <a:lnTo>
                  <a:pt x="532384" y="142201"/>
                </a:lnTo>
                <a:lnTo>
                  <a:pt x="500697" y="162318"/>
                </a:lnTo>
                <a:lnTo>
                  <a:pt x="497306" y="157073"/>
                </a:lnTo>
                <a:lnTo>
                  <a:pt x="496379" y="152628"/>
                </a:lnTo>
                <a:lnTo>
                  <a:pt x="498602" y="144030"/>
                </a:lnTo>
                <a:lnTo>
                  <a:pt x="501561" y="140373"/>
                </a:lnTo>
                <a:lnTo>
                  <a:pt x="511467" y="134099"/>
                </a:lnTo>
                <a:lnTo>
                  <a:pt x="516293" y="132816"/>
                </a:lnTo>
                <a:lnTo>
                  <a:pt x="520763" y="133553"/>
                </a:lnTo>
                <a:lnTo>
                  <a:pt x="525297" y="134340"/>
                </a:lnTo>
                <a:lnTo>
                  <a:pt x="528891" y="136906"/>
                </a:lnTo>
                <a:lnTo>
                  <a:pt x="532384" y="142201"/>
                </a:lnTo>
                <a:lnTo>
                  <a:pt x="532384" y="123482"/>
                </a:lnTo>
                <a:lnTo>
                  <a:pt x="530225" y="122339"/>
                </a:lnTo>
                <a:lnTo>
                  <a:pt x="525246" y="119773"/>
                </a:lnTo>
                <a:lnTo>
                  <a:pt x="519950" y="118681"/>
                </a:lnTo>
                <a:lnTo>
                  <a:pt x="514286" y="119049"/>
                </a:lnTo>
                <a:lnTo>
                  <a:pt x="486346" y="136906"/>
                </a:lnTo>
                <a:lnTo>
                  <a:pt x="483768" y="141719"/>
                </a:lnTo>
                <a:lnTo>
                  <a:pt x="482714" y="146964"/>
                </a:lnTo>
                <a:lnTo>
                  <a:pt x="483577" y="158115"/>
                </a:lnTo>
                <a:lnTo>
                  <a:pt x="485482" y="163474"/>
                </a:lnTo>
                <a:lnTo>
                  <a:pt x="489369" y="169443"/>
                </a:lnTo>
                <a:lnTo>
                  <a:pt x="480987" y="174815"/>
                </a:lnTo>
                <a:lnTo>
                  <a:pt x="489369" y="187731"/>
                </a:lnTo>
                <a:lnTo>
                  <a:pt x="497738" y="182359"/>
                </a:lnTo>
                <a:lnTo>
                  <a:pt x="502145" y="188087"/>
                </a:lnTo>
                <a:lnTo>
                  <a:pt x="507047" y="192570"/>
                </a:lnTo>
                <a:lnTo>
                  <a:pt x="512457" y="195795"/>
                </a:lnTo>
                <a:lnTo>
                  <a:pt x="518401" y="197789"/>
                </a:lnTo>
                <a:lnTo>
                  <a:pt x="524510" y="198475"/>
                </a:lnTo>
                <a:lnTo>
                  <a:pt x="530580" y="197916"/>
                </a:lnTo>
                <a:lnTo>
                  <a:pt x="552323" y="184505"/>
                </a:lnTo>
                <a:lnTo>
                  <a:pt x="554545" y="180479"/>
                </a:lnTo>
                <a:lnTo>
                  <a:pt x="557276" y="175488"/>
                </a:lnTo>
                <a:lnTo>
                  <a:pt x="558406" y="170243"/>
                </a:lnTo>
                <a:lnTo>
                  <a:pt x="557631" y="159143"/>
                </a:lnTo>
                <a:lnTo>
                  <a:pt x="556221" y="155067"/>
                </a:lnTo>
                <a:lnTo>
                  <a:pt x="555777" y="153784"/>
                </a:lnTo>
                <a:lnTo>
                  <a:pt x="551929" y="147929"/>
                </a:lnTo>
                <a:lnTo>
                  <a:pt x="560412" y="142443"/>
                </a:lnTo>
                <a:close/>
              </a:path>
              <a:path w="603250" h="598805">
                <a:moveTo>
                  <a:pt x="586524" y="391833"/>
                </a:moveTo>
                <a:lnTo>
                  <a:pt x="546315" y="356539"/>
                </a:lnTo>
                <a:lnTo>
                  <a:pt x="539940" y="355701"/>
                </a:lnTo>
                <a:lnTo>
                  <a:pt x="527913" y="356793"/>
                </a:lnTo>
                <a:lnTo>
                  <a:pt x="505383" y="391655"/>
                </a:lnTo>
                <a:lnTo>
                  <a:pt x="510489" y="404812"/>
                </a:lnTo>
                <a:lnTo>
                  <a:pt x="515518" y="409867"/>
                </a:lnTo>
                <a:lnTo>
                  <a:pt x="523138" y="413410"/>
                </a:lnTo>
                <a:lnTo>
                  <a:pt x="522922" y="413283"/>
                </a:lnTo>
                <a:lnTo>
                  <a:pt x="527558" y="400735"/>
                </a:lnTo>
                <a:lnTo>
                  <a:pt x="522566" y="398170"/>
                </a:lnTo>
                <a:lnTo>
                  <a:pt x="519430" y="395249"/>
                </a:lnTo>
                <a:lnTo>
                  <a:pt x="516763" y="388670"/>
                </a:lnTo>
                <a:lnTo>
                  <a:pt x="517017" y="384517"/>
                </a:lnTo>
                <a:lnTo>
                  <a:pt x="520763" y="374167"/>
                </a:lnTo>
                <a:lnTo>
                  <a:pt x="524421" y="370814"/>
                </a:lnTo>
                <a:lnTo>
                  <a:pt x="534758" y="368185"/>
                </a:lnTo>
                <a:lnTo>
                  <a:pt x="541337" y="368922"/>
                </a:lnTo>
                <a:lnTo>
                  <a:pt x="563651" y="376961"/>
                </a:lnTo>
                <a:lnTo>
                  <a:pt x="569099" y="380619"/>
                </a:lnTo>
                <a:lnTo>
                  <a:pt x="575068" y="389394"/>
                </a:lnTo>
                <a:lnTo>
                  <a:pt x="575525" y="394335"/>
                </a:lnTo>
                <a:lnTo>
                  <a:pt x="571766" y="404571"/>
                </a:lnTo>
                <a:lnTo>
                  <a:pt x="569252" y="407746"/>
                </a:lnTo>
                <a:lnTo>
                  <a:pt x="562876" y="410972"/>
                </a:lnTo>
                <a:lnTo>
                  <a:pt x="558457" y="411099"/>
                </a:lnTo>
                <a:lnTo>
                  <a:pt x="553008" y="409816"/>
                </a:lnTo>
                <a:lnTo>
                  <a:pt x="548373" y="422363"/>
                </a:lnTo>
                <a:lnTo>
                  <a:pt x="556704" y="424497"/>
                </a:lnTo>
                <a:lnTo>
                  <a:pt x="563956" y="423837"/>
                </a:lnTo>
                <a:lnTo>
                  <a:pt x="576300" y="417182"/>
                </a:lnTo>
                <a:lnTo>
                  <a:pt x="580821" y="411518"/>
                </a:lnTo>
                <a:lnTo>
                  <a:pt x="585965" y="397624"/>
                </a:lnTo>
                <a:lnTo>
                  <a:pt x="586524" y="391833"/>
                </a:lnTo>
                <a:close/>
              </a:path>
              <a:path w="603250" h="598805">
                <a:moveTo>
                  <a:pt x="599325" y="253009"/>
                </a:moveTo>
                <a:lnTo>
                  <a:pt x="586422" y="202971"/>
                </a:lnTo>
                <a:lnTo>
                  <a:pt x="510794" y="221983"/>
                </a:lnTo>
                <a:lnTo>
                  <a:pt x="523697" y="272199"/>
                </a:lnTo>
                <a:lnTo>
                  <a:pt x="536194" y="269036"/>
                </a:lnTo>
                <a:lnTo>
                  <a:pt x="527240" y="234238"/>
                </a:lnTo>
                <a:lnTo>
                  <a:pt x="547509" y="229171"/>
                </a:lnTo>
                <a:lnTo>
                  <a:pt x="555167" y="258787"/>
                </a:lnTo>
                <a:lnTo>
                  <a:pt x="567347" y="255689"/>
                </a:lnTo>
                <a:lnTo>
                  <a:pt x="559790" y="226060"/>
                </a:lnTo>
                <a:lnTo>
                  <a:pt x="577735" y="221551"/>
                </a:lnTo>
                <a:lnTo>
                  <a:pt x="586689" y="256171"/>
                </a:lnTo>
                <a:lnTo>
                  <a:pt x="599325" y="253009"/>
                </a:lnTo>
                <a:close/>
              </a:path>
              <a:path w="603250" h="598805">
                <a:moveTo>
                  <a:pt x="602627" y="305777"/>
                </a:moveTo>
                <a:lnTo>
                  <a:pt x="573620" y="279019"/>
                </a:lnTo>
                <a:lnTo>
                  <a:pt x="561390" y="278536"/>
                </a:lnTo>
                <a:lnTo>
                  <a:pt x="553034" y="278752"/>
                </a:lnTo>
                <a:lnTo>
                  <a:pt x="522312" y="308952"/>
                </a:lnTo>
                <a:lnTo>
                  <a:pt x="521944" y="317969"/>
                </a:lnTo>
                <a:lnTo>
                  <a:pt x="524052" y="325335"/>
                </a:lnTo>
                <a:lnTo>
                  <a:pt x="533260" y="336804"/>
                </a:lnTo>
                <a:lnTo>
                  <a:pt x="539737" y="340156"/>
                </a:lnTo>
                <a:lnTo>
                  <a:pt x="548119" y="341071"/>
                </a:lnTo>
                <a:lnTo>
                  <a:pt x="548741" y="325158"/>
                </a:lnTo>
                <a:lnTo>
                  <a:pt x="544004" y="324612"/>
                </a:lnTo>
                <a:lnTo>
                  <a:pt x="540562" y="323088"/>
                </a:lnTo>
                <a:lnTo>
                  <a:pt x="536244" y="318033"/>
                </a:lnTo>
                <a:lnTo>
                  <a:pt x="535266" y="314375"/>
                </a:lnTo>
                <a:lnTo>
                  <a:pt x="535622" y="304012"/>
                </a:lnTo>
                <a:lnTo>
                  <a:pt x="537730" y="300113"/>
                </a:lnTo>
                <a:lnTo>
                  <a:pt x="545655" y="295300"/>
                </a:lnTo>
                <a:lnTo>
                  <a:pt x="551878" y="294322"/>
                </a:lnTo>
                <a:lnTo>
                  <a:pt x="574243" y="295236"/>
                </a:lnTo>
                <a:lnTo>
                  <a:pt x="580148" y="296824"/>
                </a:lnTo>
                <a:lnTo>
                  <a:pt x="587654" y="302425"/>
                </a:lnTo>
                <a:lnTo>
                  <a:pt x="589457" y="306451"/>
                </a:lnTo>
                <a:lnTo>
                  <a:pt x="589051" y="316623"/>
                </a:lnTo>
                <a:lnTo>
                  <a:pt x="587768" y="320230"/>
                </a:lnTo>
                <a:lnTo>
                  <a:pt x="582980" y="324802"/>
                </a:lnTo>
                <a:lnTo>
                  <a:pt x="579285" y="326072"/>
                </a:lnTo>
                <a:lnTo>
                  <a:pt x="574243" y="326263"/>
                </a:lnTo>
                <a:lnTo>
                  <a:pt x="573620" y="342163"/>
                </a:lnTo>
                <a:lnTo>
                  <a:pt x="582358" y="341617"/>
                </a:lnTo>
                <a:lnTo>
                  <a:pt x="589305" y="338747"/>
                </a:lnTo>
                <a:lnTo>
                  <a:pt x="599389" y="328206"/>
                </a:lnTo>
                <a:lnTo>
                  <a:pt x="602005" y="321144"/>
                </a:lnTo>
                <a:lnTo>
                  <a:pt x="602627" y="305777"/>
                </a:lnTo>
                <a:close/>
              </a:path>
            </a:pathLst>
          </a:custGeom>
          <a:solidFill>
            <a:srgbClr val="F75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7153402" y="2941066"/>
            <a:ext cx="4178300" cy="528955"/>
            <a:chOff x="7153402" y="2941066"/>
            <a:chExt cx="4178300" cy="528955"/>
          </a:xfrm>
        </p:grpSpPr>
        <p:pic>
          <p:nvPicPr>
            <p:cNvPr id="105" name="object 1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153402" y="2941066"/>
              <a:ext cx="3551301" cy="19354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153402" y="3108706"/>
              <a:ext cx="2587498" cy="19354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654540" y="3108706"/>
              <a:ext cx="627278" cy="19354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177272" y="3108706"/>
              <a:ext cx="109727" cy="19354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232136" y="3108706"/>
              <a:ext cx="1099273" cy="19354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153402" y="3276346"/>
              <a:ext cx="860209" cy="19354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967218" y="3276346"/>
              <a:ext cx="267919" cy="19354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145780" y="3276346"/>
              <a:ext cx="109727" cy="19354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200644" y="3276346"/>
              <a:ext cx="286511" cy="19354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415528" y="3276346"/>
              <a:ext cx="679272" cy="19354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09888" y="3276346"/>
              <a:ext cx="560831" cy="193548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7108190" y="898905"/>
            <a:ext cx="1108252" cy="350520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8008873" y="5038978"/>
            <a:ext cx="1727835" cy="864869"/>
            <a:chOff x="8008873" y="5038978"/>
            <a:chExt cx="1727835" cy="864869"/>
          </a:xfrm>
        </p:grpSpPr>
        <p:pic>
          <p:nvPicPr>
            <p:cNvPr id="118" name="object 11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008873" y="5038978"/>
              <a:ext cx="979017" cy="19354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935465" y="5038978"/>
              <a:ext cx="675640" cy="19354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008873" y="5206314"/>
              <a:ext cx="1234211" cy="19385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008873" y="5374512"/>
              <a:ext cx="1727707" cy="193547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008873" y="5542178"/>
              <a:ext cx="995870" cy="19354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008873" y="5709818"/>
              <a:ext cx="1516633" cy="193547"/>
            </a:xfrm>
            <a:prstGeom prst="rect">
              <a:avLst/>
            </a:prstGeom>
          </p:spPr>
        </p:pic>
      </p:grpSp>
      <p:pic>
        <p:nvPicPr>
          <p:cNvPr id="124" name="object 12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232904" y="5145023"/>
            <a:ext cx="577596" cy="579119"/>
          </a:xfrm>
          <a:prstGeom prst="rect">
            <a:avLst/>
          </a:prstGeom>
        </p:spPr>
      </p:pic>
      <p:grpSp>
        <p:nvGrpSpPr>
          <p:cNvPr id="125" name="object 125"/>
          <p:cNvGrpSpPr/>
          <p:nvPr/>
        </p:nvGrpSpPr>
        <p:grpSpPr>
          <a:xfrm>
            <a:off x="6631305" y="800480"/>
            <a:ext cx="5164455" cy="5873115"/>
            <a:chOff x="6631305" y="800480"/>
            <a:chExt cx="5164455" cy="5873115"/>
          </a:xfrm>
        </p:grpSpPr>
        <p:pic>
          <p:nvPicPr>
            <p:cNvPr id="126" name="object 12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012680" y="4986527"/>
              <a:ext cx="998220" cy="9982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640830" y="810005"/>
              <a:ext cx="5145405" cy="5854065"/>
            </a:xfrm>
            <a:custGeom>
              <a:avLst/>
              <a:gdLst/>
              <a:ahLst/>
              <a:cxnLst/>
              <a:rect l="l" t="t" r="r" b="b"/>
              <a:pathLst>
                <a:path w="5145405" h="5854065">
                  <a:moveTo>
                    <a:pt x="0" y="449707"/>
                  </a:moveTo>
                  <a:lnTo>
                    <a:pt x="2638" y="400698"/>
                  </a:lnTo>
                  <a:lnTo>
                    <a:pt x="10370" y="353220"/>
                  </a:lnTo>
                  <a:lnTo>
                    <a:pt x="22921" y="307547"/>
                  </a:lnTo>
                  <a:lnTo>
                    <a:pt x="40019" y="263952"/>
                  </a:lnTo>
                  <a:lnTo>
                    <a:pt x="61388" y="222710"/>
                  </a:lnTo>
                  <a:lnTo>
                    <a:pt x="86754" y="184096"/>
                  </a:lnTo>
                  <a:lnTo>
                    <a:pt x="115843" y="148382"/>
                  </a:lnTo>
                  <a:lnTo>
                    <a:pt x="148382" y="115843"/>
                  </a:lnTo>
                  <a:lnTo>
                    <a:pt x="184096" y="86754"/>
                  </a:lnTo>
                  <a:lnTo>
                    <a:pt x="222710" y="61388"/>
                  </a:lnTo>
                  <a:lnTo>
                    <a:pt x="263952" y="40019"/>
                  </a:lnTo>
                  <a:lnTo>
                    <a:pt x="307547" y="22921"/>
                  </a:lnTo>
                  <a:lnTo>
                    <a:pt x="353220" y="10370"/>
                  </a:lnTo>
                  <a:lnTo>
                    <a:pt x="400698" y="2638"/>
                  </a:lnTo>
                  <a:lnTo>
                    <a:pt x="449706" y="0"/>
                  </a:lnTo>
                  <a:lnTo>
                    <a:pt x="4695317" y="0"/>
                  </a:lnTo>
                  <a:lnTo>
                    <a:pt x="4744325" y="2638"/>
                  </a:lnTo>
                  <a:lnTo>
                    <a:pt x="4791803" y="10370"/>
                  </a:lnTo>
                  <a:lnTo>
                    <a:pt x="4837476" y="22921"/>
                  </a:lnTo>
                  <a:lnTo>
                    <a:pt x="4881071" y="40019"/>
                  </a:lnTo>
                  <a:lnTo>
                    <a:pt x="4922313" y="61388"/>
                  </a:lnTo>
                  <a:lnTo>
                    <a:pt x="4960927" y="86754"/>
                  </a:lnTo>
                  <a:lnTo>
                    <a:pt x="4996641" y="115843"/>
                  </a:lnTo>
                  <a:lnTo>
                    <a:pt x="5029180" y="148382"/>
                  </a:lnTo>
                  <a:lnTo>
                    <a:pt x="5058269" y="184096"/>
                  </a:lnTo>
                  <a:lnTo>
                    <a:pt x="5083635" y="222710"/>
                  </a:lnTo>
                  <a:lnTo>
                    <a:pt x="5105004" y="263952"/>
                  </a:lnTo>
                  <a:lnTo>
                    <a:pt x="5122102" y="307547"/>
                  </a:lnTo>
                  <a:lnTo>
                    <a:pt x="5134653" y="353220"/>
                  </a:lnTo>
                  <a:lnTo>
                    <a:pt x="5142385" y="400698"/>
                  </a:lnTo>
                  <a:lnTo>
                    <a:pt x="5145024" y="449707"/>
                  </a:lnTo>
                  <a:lnTo>
                    <a:pt x="5145024" y="5404015"/>
                  </a:lnTo>
                  <a:lnTo>
                    <a:pt x="5142385" y="5453012"/>
                  </a:lnTo>
                  <a:lnTo>
                    <a:pt x="5134653" y="5500480"/>
                  </a:lnTo>
                  <a:lnTo>
                    <a:pt x="5122102" y="5546146"/>
                  </a:lnTo>
                  <a:lnTo>
                    <a:pt x="5105004" y="5589735"/>
                  </a:lnTo>
                  <a:lnTo>
                    <a:pt x="5083635" y="5630973"/>
                  </a:lnTo>
                  <a:lnTo>
                    <a:pt x="5058269" y="5669585"/>
                  </a:lnTo>
                  <a:lnTo>
                    <a:pt x="5029180" y="5705297"/>
                  </a:lnTo>
                  <a:lnTo>
                    <a:pt x="4996641" y="5737835"/>
                  </a:lnTo>
                  <a:lnTo>
                    <a:pt x="4960927" y="5766924"/>
                  </a:lnTo>
                  <a:lnTo>
                    <a:pt x="4922313" y="5792291"/>
                  </a:lnTo>
                  <a:lnTo>
                    <a:pt x="4881071" y="5813661"/>
                  </a:lnTo>
                  <a:lnTo>
                    <a:pt x="4837476" y="5830759"/>
                  </a:lnTo>
                  <a:lnTo>
                    <a:pt x="4791803" y="5843312"/>
                  </a:lnTo>
                  <a:lnTo>
                    <a:pt x="4744325" y="5851045"/>
                  </a:lnTo>
                  <a:lnTo>
                    <a:pt x="4695317" y="5853684"/>
                  </a:lnTo>
                  <a:lnTo>
                    <a:pt x="449706" y="5853684"/>
                  </a:lnTo>
                  <a:lnTo>
                    <a:pt x="400698" y="5851045"/>
                  </a:lnTo>
                  <a:lnTo>
                    <a:pt x="353220" y="5843312"/>
                  </a:lnTo>
                  <a:lnTo>
                    <a:pt x="307547" y="5830759"/>
                  </a:lnTo>
                  <a:lnTo>
                    <a:pt x="263952" y="5813661"/>
                  </a:lnTo>
                  <a:lnTo>
                    <a:pt x="222710" y="5792291"/>
                  </a:lnTo>
                  <a:lnTo>
                    <a:pt x="184096" y="5766924"/>
                  </a:lnTo>
                  <a:lnTo>
                    <a:pt x="148382" y="5737835"/>
                  </a:lnTo>
                  <a:lnTo>
                    <a:pt x="115843" y="5705297"/>
                  </a:lnTo>
                  <a:lnTo>
                    <a:pt x="86754" y="5669585"/>
                  </a:lnTo>
                  <a:lnTo>
                    <a:pt x="61388" y="5630973"/>
                  </a:lnTo>
                  <a:lnTo>
                    <a:pt x="40019" y="5589735"/>
                  </a:lnTo>
                  <a:lnTo>
                    <a:pt x="22921" y="5546146"/>
                  </a:lnTo>
                  <a:lnTo>
                    <a:pt x="10370" y="5500480"/>
                  </a:lnTo>
                  <a:lnTo>
                    <a:pt x="2638" y="5453012"/>
                  </a:lnTo>
                  <a:lnTo>
                    <a:pt x="0" y="5404015"/>
                  </a:lnTo>
                  <a:lnTo>
                    <a:pt x="0" y="449707"/>
                  </a:lnTo>
                  <a:close/>
                </a:path>
              </a:pathLst>
            </a:custGeom>
            <a:ln w="19050">
              <a:solidFill>
                <a:srgbClr val="365A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1166</Words>
  <Application>Microsoft Office PowerPoint</Application>
  <PresentationFormat>Широкоэкранный</PresentationFormat>
  <Paragraphs>194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Liberation Serif</vt:lpstr>
      <vt:lpstr>Microsoft Sans Serif</vt:lpstr>
      <vt:lpstr>Montserrat</vt:lpstr>
      <vt:lpstr>Tahoma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3012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Инструментарий оценки профессиональной деятельности педагогических работников, аттестующихся на первую и высшую квалификационные категории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4) разработка программно-методического сопровождения образовательного процесса**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Мелешкина Оксана Дмитриевна</dc:creator>
  <cp:lastModifiedBy>svetlana.snezhko@dnevnik.ru</cp:lastModifiedBy>
  <cp:revision>4</cp:revision>
  <dcterms:created xsi:type="dcterms:W3CDTF">2024-01-09T08:25:18Z</dcterms:created>
  <dcterms:modified xsi:type="dcterms:W3CDTF">2024-01-10T04:10:18Z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2024-01-09T00:00:00Z</vt:filetime>
  </property>
</Properties>
</file>