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B79AEC-F599-7946-76D4-DD7BA9BA7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2310898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санкции</a:t>
            </a:r>
          </a:p>
        </p:txBody>
      </p:sp>
    </p:spTree>
    <p:extLst>
      <p:ext uri="{BB962C8B-B14F-4D97-AF65-F5344CB8AC3E}">
        <p14:creationId xmlns:p14="http://schemas.microsoft.com/office/powerpoint/2010/main" val="256775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5A4D82-D3B8-AFCD-932B-F0E57050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116" y="126749"/>
            <a:ext cx="9660047" cy="591191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санкции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меры ответственности за совершение налогового правонарушения. </a:t>
            </a:r>
          </a:p>
          <a:p>
            <a:pPr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Согласно статье 114 Налогового кодекса РФ, налоговые санкции устанавливаются и применяются исключительно в виде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взысканий (штрафов)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51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9B40D-D6C0-1C1E-9B0F-52CB80D6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863" y="534154"/>
            <a:ext cx="10004081" cy="6124669"/>
          </a:xfrm>
        </p:spPr>
        <p:txBody>
          <a:bodyPr>
            <a:normAutofit/>
          </a:bodyPr>
          <a:lstStyle/>
          <a:p>
            <a:pPr marL="342900" lvl="0" indent="-342900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Законность:</a:t>
            </a: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размеры штрафов строго фиксированы и предусмотрены главами 16 (налоговые правонарушения) и 18 (нарушения банком обязанностей по перечислению налогов) НК РФ.</a:t>
            </a:r>
            <a:b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Множественность наказаний:</a:t>
            </a: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совершении одним лицом двух и более правонарушений санкции взыскиваются за каждое из них в отдельности без поглощения менее строгой санкции более строгой.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70C94F-9715-CE32-1382-FA7346AD6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99177"/>
            <a:ext cx="10143733" cy="1376126"/>
          </a:xfrm>
        </p:spPr>
        <p:txBody>
          <a:bodyPr/>
          <a:lstStyle/>
          <a:p>
            <a:pPr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Основные принципы применения налоговых санкций: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76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45516-03D0-E28D-DD3C-21114619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83" y="262550"/>
            <a:ext cx="11742345" cy="6246892"/>
          </a:xfrm>
        </p:spPr>
        <p:txBody>
          <a:bodyPr>
            <a:normAutofit fontScale="90000"/>
          </a:bodyPr>
          <a:lstStyle/>
          <a:p>
            <a:pPr marL="342900" lvl="0" indent="-342900"/>
            <a:r>
              <a:rPr lang="ru-RU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ru-RU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Смягчающие обстоятельства:</a:t>
            </a:r>
            <a: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наличии хотя бы одного </a:t>
            </a:r>
            <a:b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смягчающего обстоятельства (например, тяжелые личные или семейные условия, стечение тяжелых обстоятельств) размер штрафа подлежит уменьшению не меньше чем в два раза. налоговый орган вправе снизить штраф вплоть до десятикратного размера при наличии веских оснований.</a:t>
            </a:r>
            <a:b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Отягчающие обстоятельства:</a:t>
            </a:r>
            <a: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если лицо ранее привлекалось к ответственности за аналогичное правонарушение, размер штрафа увеличивается на 100 процентов (удваивается).</a:t>
            </a:r>
            <a:b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Разграничение с недоимкой:</a:t>
            </a:r>
            <a: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штраф носит карательный характер и является дополнительной мерой наказания. он не освобождает налогоплательщика от обязанности уплатить сумму недоимки (основной долг по налогу) и пени (компенсационная мера за просрочку платежа).</a:t>
            </a:r>
            <a:br>
              <a:rPr lang="ru-RU" sz="3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432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4B47E-317B-A68F-C0C8-44B46F2C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778598"/>
            <a:ext cx="10668834" cy="5215801"/>
          </a:xfrm>
        </p:spPr>
        <p:txBody>
          <a:bodyPr>
            <a:noAutofit/>
          </a:bodyPr>
          <a:lstStyle/>
          <a:p>
            <a:pPr marL="342900" lvl="0" indent="-342900"/>
            <a:r>
              <a:rPr lang="ru-RU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штраф</a:t>
            </a: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(ст. 114 НК РФ) — это наказание за сам факт нарушения закона (например, за неподачу декларации). Его размер зафиксирован в процентах от суммы налога или в твердой денежной сумме</a:t>
            </a:r>
            <a:b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пени</a:t>
            </a: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(ст. 75 НК РФ) — это денежная сумма, которую налогоплательщик должен выплатить сверх неуплаченного налога в качестве компенсации государству за несвоевременное поступление средств. пени начисляются за каждый календарный день просрочки в долях от действующей ключевой ставки ЦБ РФ</a:t>
            </a:r>
            <a:b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47BED6-35CB-27F7-B874-CA192A8CF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1070"/>
            <a:ext cx="9705314" cy="516047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штрафов от пеней</a:t>
            </a:r>
            <a:endParaRPr lang="ru-RU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44146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</TotalTime>
  <Words>307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Century Gothic</vt:lpstr>
      <vt:lpstr>Times New Roman</vt:lpstr>
      <vt:lpstr>Wingdings 3</vt:lpstr>
      <vt:lpstr>Сектор</vt:lpstr>
      <vt:lpstr>Налоговые санкции</vt:lpstr>
      <vt:lpstr>Презентация PowerPoint</vt:lpstr>
      <vt:lpstr>   Законность: размеры штрафов строго фиксированы и предусмотрены главами 16 (налоговые правонарушения) и 18 (нарушения банком обязанностей по перечислению налогов) НК РФ.  Множественность наказаний: при совершении одним лицом двух и более правонарушений санкции взыскиваются за каждое из них в отдельности без поглощения менее строгой санкции более строгой. </vt:lpstr>
      <vt:lpstr>          Смягчающие обстоятельства: при наличии хотя бы одного  смягчающего обстоятельства (например, тяжелые личные или семейные условия, стечение тяжелых обстоятельств) размер штрафа подлежит уменьшению не меньше чем в два раза. налоговый орган вправе снизить штраф вплоть до десятикратного размера при наличии веских оснований.  Отягчающие обстоятельства: если лицо ранее привлекалось к ответственности за аналогичное правонарушение, размер штрафа увеличивается на 100 процентов (удваивается).  Разграничение с недоимкой: штраф носит карательный характер и является дополнительной мерой наказания. он не освобождает налогоплательщика от обязанности уплатить сумму недоимки (основной долг по налогу) и пени (компенсационная мера за просрочку платежа). </vt:lpstr>
      <vt:lpstr>   штраф (ст. 114 НК РФ) — это наказание за сам факт нарушения закона (например, за неподачу декларации). Его размер зафиксирован в процентах от суммы налога или в твердой денежной сумме  пени (ст. 75 НК РФ) — это денежная сумма, которую налогоплательщик должен выплатить сверх неуплаченного налога в качестве компенсации государству за несвоевременное поступление средств. пени начисляются за каждый календарный день просрочки в долях от действующей ключевой ставки ЦБ РФ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Metodkab-203</dc:creator>
  <cp:lastModifiedBy>Metodkab-203</cp:lastModifiedBy>
  <cp:revision>1</cp:revision>
  <dcterms:created xsi:type="dcterms:W3CDTF">2026-09-08T12:13:49Z</dcterms:created>
  <dcterms:modified xsi:type="dcterms:W3CDTF">2026-09-08T12:27:41Z</dcterms:modified>
</cp:coreProperties>
</file>