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59A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144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35190E-888B-449F-AA22-4B2E7C1E2116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F25EB0-F732-40C4-B823-C0C3E21CD6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9919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F25EB0-F732-40C4-B823-C0C3E21CD68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00028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FB0A91-3ED8-44B6-8092-96C1446741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EE2D7A9-E460-42BE-9CB7-F4E93B8BFA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D390C9A-2490-46EE-BDD0-7043A0CB3F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53C0D-42E8-4212-8F9B-056485A6E8D0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292EA8A-3435-4E52-9013-506E6DBC9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C82D154-38C8-4F2D-9BB7-B4934D32A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8DA47-A2DE-4C7B-BC28-15BF026122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23220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AD15C3-ED86-4E7F-98BA-6D5C446D7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976EBB2-896A-4976-9DE5-9118A77C69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673E294-C3D0-45A3-A583-8AD0B8BA6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53C0D-42E8-4212-8F9B-056485A6E8D0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8B3764-C771-4ED0-BDC8-5EABB7D6E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71A2A89-0B24-4B3C-9AED-3CC58EFEE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8DA47-A2DE-4C7B-BC28-15BF026122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02879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9CDA64E-E327-4ABB-91C5-77878DED73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333BAF3-583E-4148-9830-735AC16873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2198BB7-338A-486D-94D7-C4BAD5C84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53C0D-42E8-4212-8F9B-056485A6E8D0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74B6FDA-024A-48A0-8D38-416DDC372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7040750-F622-472F-A44F-41BD3C9D0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8DA47-A2DE-4C7B-BC28-15BF026122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53040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вопро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>
            <a:extLst>
              <a:ext uri="{FF2B5EF4-FFF2-40B4-BE49-F238E27FC236}">
                <a16:creationId xmlns:a16="http://schemas.microsoft.com/office/drawing/2014/main" id="{5FDD4018-FE21-40CC-B327-501236A60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53C0D-42E8-4212-8F9B-056485A6E8D0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995B487-81C7-4147-B4B4-7A36EF4C5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EC44AEA-02F4-43C7-A49B-294A23034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8DA47-A2DE-4C7B-BC28-15BF0261222B}" type="slidenum">
              <a:rPr lang="ru-RU" smtClean="0"/>
              <a:t>‹#›</a:t>
            </a:fld>
            <a:endParaRPr lang="ru-RU"/>
          </a:p>
        </p:txBody>
      </p:sp>
      <p:sp>
        <p:nvSpPr>
          <p:cNvPr id="6" name="Управляющая кнопка: &quot;Пустой&quot;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D46640A1-F025-4305-B9C1-B25327C5497C}"/>
              </a:ext>
            </a:extLst>
          </p:cNvPr>
          <p:cNvSpPr/>
          <p:nvPr userDrawn="1"/>
        </p:nvSpPr>
        <p:spPr>
          <a:xfrm>
            <a:off x="4760860" y="5581650"/>
            <a:ext cx="2670279" cy="62865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Узнать ответ</a:t>
            </a:r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0CB5AB6E-1B5C-4850-A41E-38D26CF949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вопрос</a:t>
            </a:r>
          </a:p>
        </p:txBody>
      </p:sp>
    </p:spTree>
    <p:extLst>
      <p:ext uri="{BB962C8B-B14F-4D97-AF65-F5344CB8AC3E}">
        <p14:creationId xmlns:p14="http://schemas.microsoft.com/office/powerpoint/2010/main" val="35359256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тв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CD7E1BB3-DE07-459F-B69A-2370CC32B2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0"/>
            <a:ext cx="10515600" cy="1325563"/>
          </a:xfrm>
        </p:spPr>
        <p:txBody>
          <a:bodyPr/>
          <a:lstStyle>
            <a:lvl1pPr algn="ctr">
              <a:defRPr>
                <a:latin typeface="Monotype Corsiva" panose="03010101010201010101" pitchFamily="66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8" name="Управляющая кнопка: &quot;Пустой&quot; 7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8D12CFF4-19F9-4629-B33A-CA2691032369}"/>
              </a:ext>
            </a:extLst>
          </p:cNvPr>
          <p:cNvSpPr/>
          <p:nvPr userDrawn="1"/>
        </p:nvSpPr>
        <p:spPr>
          <a:xfrm>
            <a:off x="4767262" y="5581650"/>
            <a:ext cx="2657475" cy="638175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Вернутся к выбору темы</a:t>
            </a:r>
          </a:p>
        </p:txBody>
      </p:sp>
      <p:sp>
        <p:nvSpPr>
          <p:cNvPr id="9" name="Дата 8">
            <a:extLst>
              <a:ext uri="{FF2B5EF4-FFF2-40B4-BE49-F238E27FC236}">
                <a16:creationId xmlns:a16="http://schemas.microsoft.com/office/drawing/2014/main" id="{EF77FBE0-0E65-468A-91B4-2C0C64685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53C0D-42E8-4212-8F9B-056485A6E8D0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10" name="Нижний колонтитул 9">
            <a:extLst>
              <a:ext uri="{FF2B5EF4-FFF2-40B4-BE49-F238E27FC236}">
                <a16:creationId xmlns:a16="http://schemas.microsoft.com/office/drawing/2014/main" id="{7C11DB88-8570-4E16-8414-361991831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0F837188-D06B-485C-8CEB-BAF63FF87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8DA47-A2DE-4C7B-BC28-15BF026122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3364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997EED-46AC-4EA6-A652-705381F20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519666-A358-4DBB-8D3B-E2BAFA8918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0F48432-4AE0-46F5-866B-D30832F19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53C0D-42E8-4212-8F9B-056485A6E8D0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54F92E8-5286-41B3-965D-802A6505A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27CCA9-885B-4D24-B5EE-DFEB5FA3F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8DA47-A2DE-4C7B-BC28-15BF026122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677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798EA4-4EC3-4848-9CBC-8E57A386D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27760B0-E256-40A3-82C4-A3275D8A4F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37542F-E9FA-4E9E-BF9F-A9FC7E2B3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53C0D-42E8-4212-8F9B-056485A6E8D0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FC3F77B-A993-4737-B1DA-E878449ED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29221C6-36D4-43DB-AC5C-64F147B1C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8DA47-A2DE-4C7B-BC28-15BF026122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38545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3B9435-C370-4999-9F2D-DD872C795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EF96A55-9ADC-4091-9B39-9055C0390D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541FD83-7AB4-4F84-9FB1-C739370BF3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937E431-7279-4CF5-A797-6461EF3FC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53C0D-42E8-4212-8F9B-056485A6E8D0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34B1C92-47A4-49B4-88C3-35E536E49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6EB6E24-A163-4514-94F4-AAC4B0E89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8DA47-A2DE-4C7B-BC28-15BF026122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69024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0796D1-F50B-456B-8047-C398D38B0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03C6101-6AEB-4B10-B064-3A6FB30868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259B48F-B16E-4EAA-8A65-E261F0FDC7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DA226F4-DAAE-4850-903E-125B53989E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E153F52-3B2E-415B-879C-40D855EEFB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62908B8-7F33-4F8E-B686-C874F07C6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53C0D-42E8-4212-8F9B-056485A6E8D0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F88A222-A7EA-4848-A910-2C9015ED7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BC4C997-E684-4EC9-B415-15D80EC91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8DA47-A2DE-4C7B-BC28-15BF026122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14554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C770E9-65A4-45AC-9192-F6A2DCACC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D173550-4F2A-4564-A235-BEF383938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53C0D-42E8-4212-8F9B-056485A6E8D0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C589A2B-AFE1-42D4-BD13-E70261793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84A806B-9483-467E-9824-C086C43FF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8DA47-A2DE-4C7B-BC28-15BF026122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1017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498A09F-B1DD-4BA1-A6BA-1D92620F4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53C0D-42E8-4212-8F9B-056485A6E8D0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068FD52-70B2-4212-85B6-0AA317E893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B9AADCB-33A2-48CC-9AC2-EAB4514F6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8DA47-A2DE-4C7B-BC28-15BF026122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7086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EE401A-D1A0-4AE3-B136-7DE972231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0A26E24-42FE-43D5-A272-7B85B93B5A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9252A6E-CAB2-48B4-96C7-E4B7E01444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B224706-A531-4B7B-916E-D072D8A6E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53C0D-42E8-4212-8F9B-056485A6E8D0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6405B81-6501-46CE-948A-F98B26D01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805FD1E-192A-44B8-9793-F11BE9EC2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8DA47-A2DE-4C7B-BC28-15BF026122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8952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4D4277-C51D-42E5-840F-DD6FAD7C2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674BC44-433E-43C9-9062-C294B7790F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C2112D0-C8AA-40CD-8737-E84B122D90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7E4E86D-B77F-4C98-B98A-626BE6E9A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53C0D-42E8-4212-8F9B-056485A6E8D0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FD9B48C-3E78-4965-B3C8-1C3A51704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90A6FCB-7279-4CF4-BB16-0C21705D1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8DA47-A2DE-4C7B-BC28-15BF026122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0261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659ACC"/>
            </a:gs>
            <a:gs pos="62000">
              <a:schemeClr val="accent1">
                <a:lumMod val="45000"/>
                <a:lumOff val="55000"/>
              </a:schemeClr>
            </a:gs>
            <a:gs pos="87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95000"/>
                <a:lumOff val="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50594F-DA50-4A21-A52E-04EFC2C7F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896D6DF-6B37-423F-803D-5EAD90FA33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62A0E11-F6FB-4AD4-BD1C-D96C32FBAB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A53C0D-42E8-4212-8F9B-056485A6E8D0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7EEC94-9D20-4B49-B873-EC65A2B336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C8B3B11-F6F0-4D86-B091-C9365E4AB0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58DA47-A2DE-4C7B-BC28-15BF026122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0118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  <p:sldLayoutId id="2147483770" r:id="rId12"/>
    <p:sldLayoutId id="2147483771" r:id="rId13"/>
  </p:sldLayoutIdLst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13" Type="http://schemas.openxmlformats.org/officeDocument/2006/relationships/image" Target="../media/image6.png"/><Relationship Id="rId18" Type="http://schemas.openxmlformats.org/officeDocument/2006/relationships/slide" Target="slide6.xml"/><Relationship Id="rId3" Type="http://schemas.openxmlformats.org/officeDocument/2006/relationships/image" Target="../media/image1.jpg"/><Relationship Id="rId21" Type="http://schemas.openxmlformats.org/officeDocument/2006/relationships/image" Target="../media/image10.png"/><Relationship Id="rId7" Type="http://schemas.openxmlformats.org/officeDocument/2006/relationships/image" Target="../media/image3.png"/><Relationship Id="rId12" Type="http://schemas.openxmlformats.org/officeDocument/2006/relationships/slide" Target="slide8.xml"/><Relationship Id="rId1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6" Type="http://schemas.openxmlformats.org/officeDocument/2006/relationships/slide" Target="slide4.xml"/><Relationship Id="rId20" Type="http://schemas.openxmlformats.org/officeDocument/2006/relationships/slide" Target="slide18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2.xml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5" Type="http://schemas.openxmlformats.org/officeDocument/2006/relationships/image" Target="../media/image7.png"/><Relationship Id="rId10" Type="http://schemas.openxmlformats.org/officeDocument/2006/relationships/slide" Target="slide14.xml"/><Relationship Id="rId19" Type="http://schemas.openxmlformats.org/officeDocument/2006/relationships/image" Target="../media/image9.png"/><Relationship Id="rId4" Type="http://schemas.openxmlformats.org/officeDocument/2006/relationships/slide" Target="slide10.xml"/><Relationship Id="rId9" Type="http://schemas.openxmlformats.org/officeDocument/2006/relationships/image" Target="../media/image4.png"/><Relationship Id="rId14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FC964F7-41D0-48E0-AE5C-B4BF66B17F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3" y="0"/>
            <a:ext cx="12166653" cy="6858000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B769C948-AC68-4179-ADB0-8CE1E54EB5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8519347"/>
              </p:ext>
            </p:extLst>
          </p:nvPr>
        </p:nvGraphicFramePr>
        <p:xfrm>
          <a:off x="12673" y="0"/>
          <a:ext cx="12166654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44936">
                  <a:extLst>
                    <a:ext uri="{9D8B030D-6E8A-4147-A177-3AD203B41FA5}">
                      <a16:colId xmlns:a16="http://schemas.microsoft.com/office/drawing/2014/main" val="3099822233"/>
                    </a:ext>
                  </a:extLst>
                </a:gridCol>
                <a:gridCol w="4060859">
                  <a:extLst>
                    <a:ext uri="{9D8B030D-6E8A-4147-A177-3AD203B41FA5}">
                      <a16:colId xmlns:a16="http://schemas.microsoft.com/office/drawing/2014/main" val="282406928"/>
                    </a:ext>
                  </a:extLst>
                </a:gridCol>
                <a:gridCol w="4060859">
                  <a:extLst>
                    <a:ext uri="{9D8B030D-6E8A-4147-A177-3AD203B41FA5}">
                      <a16:colId xmlns:a16="http://schemas.microsoft.com/office/drawing/2014/main" val="1405171512"/>
                    </a:ext>
                  </a:extLst>
                </a:gridCol>
              </a:tblGrid>
              <a:tr h="2286000">
                <a:tc>
                  <a:txBody>
                    <a:bodyPr/>
                    <a:lstStyle/>
                    <a:p>
                      <a:pPr algn="ctr"/>
                      <a:endParaRPr lang="ru-RU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2016388"/>
                  </a:ext>
                </a:extLst>
              </a:tr>
              <a:tr h="2286000">
                <a:tc>
                  <a:txBody>
                    <a:bodyPr/>
                    <a:lstStyle/>
                    <a:p>
                      <a:pPr algn="ctr"/>
                      <a:endParaRPr lang="ru-RU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5597121"/>
                  </a:ext>
                </a:extLst>
              </a:tr>
              <a:tr h="2286000">
                <a:tc>
                  <a:txBody>
                    <a:bodyPr/>
                    <a:lstStyle/>
                    <a:p>
                      <a:pPr algn="ctr"/>
                      <a:endParaRPr lang="ru-RU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n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3111168"/>
                  </a:ext>
                </a:extLst>
              </a:tr>
            </a:tbl>
          </a:graphicData>
        </a:graphic>
      </p:graphicFrame>
      <p:sp>
        <p:nvSpPr>
          <p:cNvPr id="9" name="Овал 8">
            <a:hlinkClick r:id="rId4" action="ppaction://hlinksldjump"/>
            <a:extLst>
              <a:ext uri="{FF2B5EF4-FFF2-40B4-BE49-F238E27FC236}">
                <a16:creationId xmlns:a16="http://schemas.microsoft.com/office/drawing/2014/main" id="{A31B6750-56A9-4E37-B7F8-449EA6780E04}"/>
              </a:ext>
            </a:extLst>
          </p:cNvPr>
          <p:cNvSpPr/>
          <p:nvPr/>
        </p:nvSpPr>
        <p:spPr>
          <a:xfrm>
            <a:off x="5053012" y="2626518"/>
            <a:ext cx="2085973" cy="1604963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Овал 20">
            <a:hlinkClick r:id="rId6" action="ppaction://hlinksldjump"/>
            <a:extLst>
              <a:ext uri="{FF2B5EF4-FFF2-40B4-BE49-F238E27FC236}">
                <a16:creationId xmlns:a16="http://schemas.microsoft.com/office/drawing/2014/main" id="{5CBF334E-8405-41A8-871D-CBDF88EA3D67}"/>
              </a:ext>
            </a:extLst>
          </p:cNvPr>
          <p:cNvSpPr/>
          <p:nvPr/>
        </p:nvSpPr>
        <p:spPr>
          <a:xfrm>
            <a:off x="5053012" y="4946402"/>
            <a:ext cx="2085973" cy="1604963"/>
          </a:xfrm>
          <a:prstGeom prst="ellipse">
            <a:avLst/>
          </a:prstGeom>
          <a:blipFill dpi="0" rotWithShape="1">
            <a:blip r:embed="rId7"/>
            <a:srcRect/>
            <a:stretch>
              <a:fillRect/>
            </a:stretch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Овал 23">
            <a:hlinkClick r:id="rId8" action="ppaction://hlinksldjump"/>
            <a:extLst>
              <a:ext uri="{FF2B5EF4-FFF2-40B4-BE49-F238E27FC236}">
                <a16:creationId xmlns:a16="http://schemas.microsoft.com/office/drawing/2014/main" id="{16C79074-F5F7-4876-8BAA-751DF75DD8F6}"/>
              </a:ext>
            </a:extLst>
          </p:cNvPr>
          <p:cNvSpPr/>
          <p:nvPr/>
        </p:nvSpPr>
        <p:spPr>
          <a:xfrm>
            <a:off x="9133619" y="2626518"/>
            <a:ext cx="2085973" cy="1604963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Овал 24">
            <a:hlinkClick r:id="rId10" action="ppaction://hlinksldjump"/>
            <a:extLst>
              <a:ext uri="{FF2B5EF4-FFF2-40B4-BE49-F238E27FC236}">
                <a16:creationId xmlns:a16="http://schemas.microsoft.com/office/drawing/2014/main" id="{6B59B3B1-DE12-4BD0-9431-642B3D218CE7}"/>
              </a:ext>
            </a:extLst>
          </p:cNvPr>
          <p:cNvSpPr/>
          <p:nvPr/>
        </p:nvSpPr>
        <p:spPr>
          <a:xfrm>
            <a:off x="9144855" y="311943"/>
            <a:ext cx="2085973" cy="1604963"/>
          </a:xfrm>
          <a:prstGeom prst="ellipse">
            <a:avLst/>
          </a:prstGeom>
          <a:blipFill dpi="0" rotWithShape="1">
            <a:blip r:embed="rId11"/>
            <a:srcRect/>
            <a:stretch>
              <a:fillRect/>
            </a:stretch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Овал 25">
            <a:hlinkClick r:id="rId12" action="ppaction://hlinksldjump"/>
            <a:extLst>
              <a:ext uri="{FF2B5EF4-FFF2-40B4-BE49-F238E27FC236}">
                <a16:creationId xmlns:a16="http://schemas.microsoft.com/office/drawing/2014/main" id="{570B1BE7-260B-4992-97B8-CF1957A8203D}"/>
              </a:ext>
            </a:extLst>
          </p:cNvPr>
          <p:cNvSpPr/>
          <p:nvPr/>
        </p:nvSpPr>
        <p:spPr>
          <a:xfrm>
            <a:off x="5053011" y="317252"/>
            <a:ext cx="2085973" cy="1604963"/>
          </a:xfrm>
          <a:prstGeom prst="ellipse">
            <a:avLst/>
          </a:prstGeom>
          <a:blipFill dpi="0" rotWithShape="1">
            <a:blip r:embed="rId13"/>
            <a:srcRect/>
            <a:stretch>
              <a:fillRect/>
            </a:stretch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Овал 26">
            <a:hlinkClick r:id="rId14" action="ppaction://hlinksldjump"/>
            <a:extLst>
              <a:ext uri="{FF2B5EF4-FFF2-40B4-BE49-F238E27FC236}">
                <a16:creationId xmlns:a16="http://schemas.microsoft.com/office/drawing/2014/main" id="{E0DB2FBC-76A3-4A02-9C4D-7B34825A2F39}"/>
              </a:ext>
            </a:extLst>
          </p:cNvPr>
          <p:cNvSpPr/>
          <p:nvPr/>
        </p:nvSpPr>
        <p:spPr>
          <a:xfrm>
            <a:off x="974357" y="311943"/>
            <a:ext cx="2085973" cy="1604963"/>
          </a:xfrm>
          <a:prstGeom prst="ellipse">
            <a:avLst/>
          </a:prstGeom>
          <a:blipFill dpi="0" rotWithShape="1">
            <a:blip r:embed="rId15"/>
            <a:srcRect/>
            <a:stretch>
              <a:fillRect/>
            </a:stretch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Овал 27">
            <a:hlinkClick r:id="rId16" action="ppaction://hlinksldjump"/>
            <a:extLst>
              <a:ext uri="{FF2B5EF4-FFF2-40B4-BE49-F238E27FC236}">
                <a16:creationId xmlns:a16="http://schemas.microsoft.com/office/drawing/2014/main" id="{BF36AAB7-3860-4298-B1D3-F0DBDA001266}"/>
              </a:ext>
            </a:extLst>
          </p:cNvPr>
          <p:cNvSpPr/>
          <p:nvPr/>
        </p:nvSpPr>
        <p:spPr>
          <a:xfrm>
            <a:off x="972404" y="2626518"/>
            <a:ext cx="2085973" cy="1604963"/>
          </a:xfrm>
          <a:prstGeom prst="ellipse">
            <a:avLst/>
          </a:prstGeom>
          <a:blipFill dpi="0" rotWithShape="1">
            <a:blip r:embed="rId17"/>
            <a:srcRect/>
            <a:stretch>
              <a:fillRect/>
            </a:stretch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Овал 28">
            <a:hlinkClick r:id="rId18" action="ppaction://hlinksldjump"/>
            <a:extLst>
              <a:ext uri="{FF2B5EF4-FFF2-40B4-BE49-F238E27FC236}">
                <a16:creationId xmlns:a16="http://schemas.microsoft.com/office/drawing/2014/main" id="{31338DF5-2F87-4713-9106-60F98EDB13F4}"/>
              </a:ext>
            </a:extLst>
          </p:cNvPr>
          <p:cNvSpPr/>
          <p:nvPr/>
        </p:nvSpPr>
        <p:spPr>
          <a:xfrm>
            <a:off x="972405" y="4941092"/>
            <a:ext cx="2085973" cy="1604963"/>
          </a:xfrm>
          <a:prstGeom prst="ellipse">
            <a:avLst/>
          </a:prstGeom>
          <a:blipFill dpi="0" rotWithShape="1">
            <a:blip r:embed="rId19"/>
            <a:srcRect/>
            <a:stretch>
              <a:fillRect/>
            </a:stretch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Овал 29">
            <a:hlinkClick r:id="rId20" action="ppaction://hlinksldjump"/>
            <a:extLst>
              <a:ext uri="{FF2B5EF4-FFF2-40B4-BE49-F238E27FC236}">
                <a16:creationId xmlns:a16="http://schemas.microsoft.com/office/drawing/2014/main" id="{7EFC097F-916E-43A3-B81C-30E28E033335}"/>
              </a:ext>
            </a:extLst>
          </p:cNvPr>
          <p:cNvSpPr/>
          <p:nvPr/>
        </p:nvSpPr>
        <p:spPr>
          <a:xfrm>
            <a:off x="9144855" y="4941091"/>
            <a:ext cx="2085973" cy="1604963"/>
          </a:xfrm>
          <a:prstGeom prst="ellipse">
            <a:avLst/>
          </a:prstGeom>
          <a:blipFill dpi="0" rotWithShape="1">
            <a:blip r:embed="rId21"/>
            <a:srcRect/>
            <a:stretch>
              <a:fillRect/>
            </a:stretch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32001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D5D1BFA-F589-4952-B4BA-FBC9F57813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4903" y="1247775"/>
            <a:ext cx="4722194" cy="2812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3871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A54E88-C805-426F-BAC1-B1879156F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Торговля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4E50795-331B-4BAE-BEC7-FDEF18C767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5668" y="1495425"/>
            <a:ext cx="5300663" cy="353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7464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CE238E6-3E96-43E7-BB4E-DEB897C888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6913" y="1266825"/>
            <a:ext cx="5038174" cy="326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5883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ADD5C9-FFAC-42CC-9842-CC3AD22DA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Кредит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D796613-E9B1-4564-B671-E37BE8AF29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6446" y="1504950"/>
            <a:ext cx="4918442" cy="3552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7862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C9B54C3-DE7D-4FD0-9E55-038F13F2E3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325" y="1321117"/>
            <a:ext cx="3181350" cy="3022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1276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0BE717-EC10-4783-B19A-EA8631804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Риск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9F0FC10-A46F-4496-9804-30E04B8A33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3875" y="1325563"/>
            <a:ext cx="3667125" cy="3667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929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DA1E2C6-7F6F-4DBE-AC39-7E0DC6C17E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2079" y="1743075"/>
            <a:ext cx="2987842" cy="283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7953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3F8F3E-7082-4C5E-A011-8CE89078DA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Деньги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19B4ECD-9F9A-4EB9-8EF4-B6289E3BBE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7075" y="1600200"/>
            <a:ext cx="4937849" cy="345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2770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2E43C58-03D9-4A5B-A24C-70F6CA74CA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398" y="1352550"/>
            <a:ext cx="5049203" cy="265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5809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80A495-F960-460E-BCF1-98F608ADE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Конкуренция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9786B6D-C668-48F0-83E4-0E0324029F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0250" y="1458913"/>
            <a:ext cx="5651499" cy="3532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869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9E604FF-6D47-47FC-A24F-F629BA4596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3933" y="1228724"/>
            <a:ext cx="8364053" cy="265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5078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F8F942-3DC3-49CE-8C11-12B8F8B49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Предприниматель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BC98D0A-1B1A-426B-9606-D143BE7EC8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1418" y="1363663"/>
            <a:ext cx="4729163" cy="341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739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FCFDDF8-49AE-4E4C-95A7-2AE7093A17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944" y="1638299"/>
            <a:ext cx="4710112" cy="2624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5569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326152-7F77-4D91-B67F-95BDB5E0E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Прибыль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1B1D112-BFB2-4859-93E2-6349D800A9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2912" y="1325563"/>
            <a:ext cx="3686175" cy="368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4779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F63014C-2991-4E43-AD50-B76933203C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650" y="1000124"/>
            <a:ext cx="3314700" cy="3148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6254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85725E-3E95-4819-9C00-FD168330C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Налоги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FF80E9E-21D2-41FC-A4A9-F9AD84EA79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8106" y="1409699"/>
            <a:ext cx="4395788" cy="3278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3347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4BB0F9C-4558-495D-B190-AEB537CC40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3287" y="1241136"/>
            <a:ext cx="5305425" cy="3054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0333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5D5A2-B14B-43D5-B742-D1B3C6904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Товар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EE1E724-B193-4674-9FB4-A6B82FB1C4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9380" y="1325563"/>
            <a:ext cx="4493240" cy="344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9697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Click="0">
        <p14:flythrough/>
      </p:transition>
    </mc:Choice>
    <mc:Fallback>
      <p:transition spd="slow" advClick="0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</TotalTime>
  <Words>10</Words>
  <Application>Microsoft Office PowerPoint</Application>
  <PresentationFormat>Широкоэкранный</PresentationFormat>
  <Paragraphs>10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Monotype Corsiva</vt:lpstr>
      <vt:lpstr>Тема Office</vt:lpstr>
      <vt:lpstr>Презентация PowerPoint</vt:lpstr>
      <vt:lpstr>Презентация PowerPoint</vt:lpstr>
      <vt:lpstr>Предприниматель </vt:lpstr>
      <vt:lpstr>Презентация PowerPoint</vt:lpstr>
      <vt:lpstr>Прибыль</vt:lpstr>
      <vt:lpstr>Презентация PowerPoint</vt:lpstr>
      <vt:lpstr>Налоги</vt:lpstr>
      <vt:lpstr>Презентация PowerPoint</vt:lpstr>
      <vt:lpstr>Товар</vt:lpstr>
      <vt:lpstr>Презентация PowerPoint</vt:lpstr>
      <vt:lpstr>Торговля</vt:lpstr>
      <vt:lpstr>Презентация PowerPoint</vt:lpstr>
      <vt:lpstr>Кредит</vt:lpstr>
      <vt:lpstr>Презентация PowerPoint</vt:lpstr>
      <vt:lpstr>Риск</vt:lpstr>
      <vt:lpstr>Презентация PowerPoint</vt:lpstr>
      <vt:lpstr>Деньги</vt:lpstr>
      <vt:lpstr>Презентация PowerPoint</vt:lpstr>
      <vt:lpstr>Конкуренция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Миша</dc:creator>
  <cp:lastModifiedBy>Миша</cp:lastModifiedBy>
  <cp:revision>13</cp:revision>
  <dcterms:created xsi:type="dcterms:W3CDTF">2024-01-17T12:57:24Z</dcterms:created>
  <dcterms:modified xsi:type="dcterms:W3CDTF">2024-01-17T15:10:57Z</dcterms:modified>
</cp:coreProperties>
</file>