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190E-888B-449F-AA22-4B2E7C1E2116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25EB0-F732-40C4-B823-C0C3E21CD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1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25EB0-F732-40C4-B823-C0C3E21CD6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0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0A91-3ED8-44B6-8092-96C144674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E2D7A9-E460-42BE-9CB7-F4E93B8BF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90C9A-2490-46EE-BDD0-7043A0CB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EA8A-3435-4E52-9013-506E6DBC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2D154-38C8-4F2D-9BB7-B4934D32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2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D15C3-ED86-4E7F-98BA-6D5C446D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76EBB2-896A-4976-9DE5-9118A77C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3E294-C3D0-45A3-A583-8AD0B8BA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B3764-C771-4ED0-BDC8-5EABB7D6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A2A89-0B24-4B3C-9AED-3CC58EFE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8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DA64E-E327-4ABB-91C5-77878DED7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3BAF3-583E-4148-9830-735AC1687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98BB7-338A-486D-94D7-C4BAD5C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B6FDA-024A-48A0-8D38-416DDC37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40750-F622-472F-A44F-41BD3C9D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0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5FDD4018-FE21-40CC-B327-501236A6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95B487-81C7-4147-B4B4-7A36EF4C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44AEA-02F4-43C7-A49B-294A230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6640A1-F025-4305-B9C1-B25327C5497C}"/>
              </a:ext>
            </a:extLst>
          </p:cNvPr>
          <p:cNvSpPr/>
          <p:nvPr userDrawn="1"/>
        </p:nvSpPr>
        <p:spPr>
          <a:xfrm>
            <a:off x="4760860" y="5581650"/>
            <a:ext cx="2670279" cy="6286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CB5AB6E-1B5C-4850-A41E-38D26CF94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вопрос</a:t>
            </a:r>
          </a:p>
        </p:txBody>
      </p:sp>
    </p:spTree>
    <p:extLst>
      <p:ext uri="{BB962C8B-B14F-4D97-AF65-F5344CB8AC3E}">
        <p14:creationId xmlns:p14="http://schemas.microsoft.com/office/powerpoint/2010/main" val="353592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D7E1BB3-DE07-459F-B69A-2370CC32B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>
                <a:latin typeface="Monotype Corsiva" panose="03010101010201010101" pitchFamily="66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Управляющая кнопка: &quot;Пустой&quot;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12CFF4-19F9-4629-B33A-CA2691032369}"/>
              </a:ext>
            </a:extLst>
          </p:cNvPr>
          <p:cNvSpPr/>
          <p:nvPr userDrawn="1"/>
        </p:nvSpPr>
        <p:spPr>
          <a:xfrm>
            <a:off x="4767262" y="5581650"/>
            <a:ext cx="2657475" cy="6381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Вернутся к выбору темы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EF77FBE0-0E65-468A-91B4-2C0C6468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7C11DB88-8570-4E16-8414-36199183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F837188-D06B-485C-8CEB-BAF63FF8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6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97EED-46AC-4EA6-A652-705381F2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19666-A358-4DBB-8D3B-E2BAFA891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48432-4AE0-46F5-866B-D30832F1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F92E8-5286-41B3-965D-802A6505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7CCA9-885B-4D24-B5EE-DFEB5FA3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98EA4-4EC3-4848-9CBC-8E57A386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760B0-E256-40A3-82C4-A3275D8A4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7542F-E9FA-4E9E-BF9F-A9FC7E2B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3F77B-A993-4737-B1DA-E878449E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221C6-36D4-43DB-AC5C-64F147B1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5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B9435-C370-4999-9F2D-DD872C79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96A55-9ADC-4091-9B39-9055C0390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1FD83-7AB4-4F84-9FB1-C739370BF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431-7279-4CF5-A797-6461EF3F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4B1C92-47A4-49B4-88C3-35E536E4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EB6E24-A163-4514-94F4-AAC4B0E8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0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796D1-F50B-456B-8047-C398D38B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C6101-6AEB-4B10-B064-3A6FB308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59B48F-B16E-4EAA-8A65-E261F0FDC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A226F4-DAAE-4850-903E-125B53989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153F52-3B2E-415B-879C-40D855EEF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2908B8-7F33-4F8E-B686-C874F07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88A222-A7EA-4848-A910-2C9015ED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4C997-E684-4EC9-B415-15D80EC9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55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770E9-65A4-45AC-9192-F6A2DCAC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173550-4F2A-4564-A235-BEF38393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589A2B-AFE1-42D4-BD13-E7026179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4A806B-9483-467E-9824-C086C43F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98A09F-B1DD-4BA1-A6BA-1D92620F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68FD52-70B2-4212-85B6-0AA317E8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AADCB-33A2-48CC-9AC2-EAB4514F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401A-D1A0-4AE3-B136-7DE97223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26E24-42FE-43D5-A272-7B85B93B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52A6E-CAB2-48B4-96C7-E4B7E0144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24706-A531-4B7B-916E-D072D8A6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05B81-6501-46CE-948A-F98B26D0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5FD1E-192A-44B8-9793-F11BE9EC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9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D4277-C51D-42E5-840F-DD6FAD7C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74BC44-433E-43C9-9062-C294B7790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112D0-C8AA-40CD-8737-E84B122D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E4E86D-B77F-4C98-B98A-626BE6E9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9B48C-3E78-4965-B3C8-1C3A5170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0A6FCB-7279-4CF4-BB16-0C21705D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9ACC"/>
            </a:gs>
            <a:gs pos="62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0594F-DA50-4A21-A52E-04EFC2C7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6D6DF-6B37-423F-803D-5EAD90FA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0E11-F6FB-4AD4-BD1C-D96C32FBA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3C0D-42E8-4212-8F9B-056485A6E8D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EEC94-9D20-4B49-B873-EC65A2B33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B3B11-F6F0-4D86-B091-C9365E4AB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DA47-A2DE-4C7B-BC28-15BF0261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6.png"/><Relationship Id="rId18" Type="http://schemas.openxmlformats.org/officeDocument/2006/relationships/slide" Target="slide6.xm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14.xml"/><Relationship Id="rId19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C964F7-41D0-48E0-AE5C-B4BF66B17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0"/>
            <a:ext cx="12166653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769C948-AC68-4179-ADB0-8CE1E54EB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19347"/>
              </p:ext>
            </p:extLst>
          </p:nvPr>
        </p:nvGraphicFramePr>
        <p:xfrm>
          <a:off x="12673" y="0"/>
          <a:ext cx="1216665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936">
                  <a:extLst>
                    <a:ext uri="{9D8B030D-6E8A-4147-A177-3AD203B41FA5}">
                      <a16:colId xmlns:a16="http://schemas.microsoft.com/office/drawing/2014/main" val="3099822233"/>
                    </a:ext>
                  </a:extLst>
                </a:gridCol>
                <a:gridCol w="4060859">
                  <a:extLst>
                    <a:ext uri="{9D8B030D-6E8A-4147-A177-3AD203B41FA5}">
                      <a16:colId xmlns:a16="http://schemas.microsoft.com/office/drawing/2014/main" val="282406928"/>
                    </a:ext>
                  </a:extLst>
                </a:gridCol>
                <a:gridCol w="4060859">
                  <a:extLst>
                    <a:ext uri="{9D8B030D-6E8A-4147-A177-3AD203B41FA5}">
                      <a16:colId xmlns:a16="http://schemas.microsoft.com/office/drawing/2014/main" val="140517151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01638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59712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111168"/>
                  </a:ext>
                </a:extLst>
              </a:tr>
            </a:tbl>
          </a:graphicData>
        </a:graphic>
      </p:graphicFrame>
      <p:sp>
        <p:nvSpPr>
          <p:cNvPr id="9" name="Овал 8">
            <a:hlinkClick r:id="rId4" action="ppaction://hlinksldjump"/>
            <a:extLst>
              <a:ext uri="{FF2B5EF4-FFF2-40B4-BE49-F238E27FC236}">
                <a16:creationId xmlns:a16="http://schemas.microsoft.com/office/drawing/2014/main" id="{A31B6750-56A9-4E37-B7F8-449EA6780E04}"/>
              </a:ext>
            </a:extLst>
          </p:cNvPr>
          <p:cNvSpPr/>
          <p:nvPr/>
        </p:nvSpPr>
        <p:spPr>
          <a:xfrm>
            <a:off x="5053012" y="2626518"/>
            <a:ext cx="2085973" cy="160496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hlinkClick r:id="rId6" action="ppaction://hlinksldjump"/>
            <a:extLst>
              <a:ext uri="{FF2B5EF4-FFF2-40B4-BE49-F238E27FC236}">
                <a16:creationId xmlns:a16="http://schemas.microsoft.com/office/drawing/2014/main" id="{5CBF334E-8405-41A8-871D-CBDF88EA3D67}"/>
              </a:ext>
            </a:extLst>
          </p:cNvPr>
          <p:cNvSpPr/>
          <p:nvPr/>
        </p:nvSpPr>
        <p:spPr>
          <a:xfrm>
            <a:off x="5053012" y="4946402"/>
            <a:ext cx="2085973" cy="16049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hlinkClick r:id="rId8" action="ppaction://hlinksldjump"/>
            <a:extLst>
              <a:ext uri="{FF2B5EF4-FFF2-40B4-BE49-F238E27FC236}">
                <a16:creationId xmlns:a16="http://schemas.microsoft.com/office/drawing/2014/main" id="{16C79074-F5F7-4876-8BAA-751DF75DD8F6}"/>
              </a:ext>
            </a:extLst>
          </p:cNvPr>
          <p:cNvSpPr/>
          <p:nvPr/>
        </p:nvSpPr>
        <p:spPr>
          <a:xfrm>
            <a:off x="9133619" y="2626518"/>
            <a:ext cx="2085973" cy="16049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hlinkClick r:id="rId10" action="ppaction://hlinksldjump"/>
            <a:extLst>
              <a:ext uri="{FF2B5EF4-FFF2-40B4-BE49-F238E27FC236}">
                <a16:creationId xmlns:a16="http://schemas.microsoft.com/office/drawing/2014/main" id="{6B59B3B1-DE12-4BD0-9431-642B3D218CE7}"/>
              </a:ext>
            </a:extLst>
          </p:cNvPr>
          <p:cNvSpPr/>
          <p:nvPr/>
        </p:nvSpPr>
        <p:spPr>
          <a:xfrm>
            <a:off x="9144855" y="311943"/>
            <a:ext cx="2085973" cy="1604963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hlinkClick r:id="rId12" action="ppaction://hlinksldjump"/>
            <a:extLst>
              <a:ext uri="{FF2B5EF4-FFF2-40B4-BE49-F238E27FC236}">
                <a16:creationId xmlns:a16="http://schemas.microsoft.com/office/drawing/2014/main" id="{570B1BE7-260B-4992-97B8-CF1957A8203D}"/>
              </a:ext>
            </a:extLst>
          </p:cNvPr>
          <p:cNvSpPr/>
          <p:nvPr/>
        </p:nvSpPr>
        <p:spPr>
          <a:xfrm>
            <a:off x="5053011" y="317252"/>
            <a:ext cx="2085973" cy="1604963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hlinkClick r:id="rId14" action="ppaction://hlinksldjump"/>
            <a:extLst>
              <a:ext uri="{FF2B5EF4-FFF2-40B4-BE49-F238E27FC236}">
                <a16:creationId xmlns:a16="http://schemas.microsoft.com/office/drawing/2014/main" id="{E0DB2FBC-76A3-4A02-9C4D-7B34825A2F39}"/>
              </a:ext>
            </a:extLst>
          </p:cNvPr>
          <p:cNvSpPr/>
          <p:nvPr/>
        </p:nvSpPr>
        <p:spPr>
          <a:xfrm>
            <a:off x="974357" y="311943"/>
            <a:ext cx="2085973" cy="1604963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hlinkClick r:id="rId16" action="ppaction://hlinksldjump"/>
            <a:extLst>
              <a:ext uri="{FF2B5EF4-FFF2-40B4-BE49-F238E27FC236}">
                <a16:creationId xmlns:a16="http://schemas.microsoft.com/office/drawing/2014/main" id="{BF36AAB7-3860-4298-B1D3-F0DBDA001266}"/>
              </a:ext>
            </a:extLst>
          </p:cNvPr>
          <p:cNvSpPr/>
          <p:nvPr/>
        </p:nvSpPr>
        <p:spPr>
          <a:xfrm>
            <a:off x="972404" y="2626518"/>
            <a:ext cx="2085973" cy="1604963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hlinkClick r:id="rId18" action="ppaction://hlinksldjump"/>
            <a:extLst>
              <a:ext uri="{FF2B5EF4-FFF2-40B4-BE49-F238E27FC236}">
                <a16:creationId xmlns:a16="http://schemas.microsoft.com/office/drawing/2014/main" id="{31338DF5-2F87-4713-9106-60F98EDB13F4}"/>
              </a:ext>
            </a:extLst>
          </p:cNvPr>
          <p:cNvSpPr/>
          <p:nvPr/>
        </p:nvSpPr>
        <p:spPr>
          <a:xfrm>
            <a:off x="972405" y="4941092"/>
            <a:ext cx="2085973" cy="160496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hlinkClick r:id="rId20" action="ppaction://hlinksldjump"/>
            <a:extLst>
              <a:ext uri="{FF2B5EF4-FFF2-40B4-BE49-F238E27FC236}">
                <a16:creationId xmlns:a16="http://schemas.microsoft.com/office/drawing/2014/main" id="{7EFC097F-916E-43A3-B81C-30E28E033335}"/>
              </a:ext>
            </a:extLst>
          </p:cNvPr>
          <p:cNvSpPr/>
          <p:nvPr/>
        </p:nvSpPr>
        <p:spPr>
          <a:xfrm>
            <a:off x="9144855" y="4941091"/>
            <a:ext cx="2085973" cy="1604963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0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5D1BFA-F589-4952-B4BA-FBC9F5781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03" y="1247775"/>
            <a:ext cx="4722194" cy="28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54E88-C805-426F-BAC1-B1879156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50795-331B-4BAE-BEC7-FDEF18C7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68" y="1495425"/>
            <a:ext cx="530066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238E6-3E96-43E7-BB4E-DEB897C8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3" y="1266825"/>
            <a:ext cx="5038174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8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DD5C9-FFAC-42CC-9842-CC3AD22D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96613-E9B1-4564-B671-E37BE8AF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46" y="1504950"/>
            <a:ext cx="4918442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B54C3-DE7D-4FD0-9E55-038F13F2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321117"/>
            <a:ext cx="3181350" cy="30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2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BE717-EC10-4783-B19A-EA86318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0FC10-A46F-4496-9804-30E04B8A3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325563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A1E2C6-7F6F-4DBE-AC39-7E0DC6C1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9" y="1743075"/>
            <a:ext cx="2987842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9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F8F3E-7082-4C5E-A011-8CE89078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Деньги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B4ECD-9F9A-4EB9-8EF4-B6289E3B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75" y="1600200"/>
            <a:ext cx="4937849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43C58-03D9-4A5B-A24C-70F6CA74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98" y="1352550"/>
            <a:ext cx="504920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0A495-F960-460E-BCF1-98F608AD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86B6D-C668-48F0-83E4-0E032402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0" y="1458913"/>
            <a:ext cx="5651499" cy="35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E604FF-6D47-47FC-A24F-F629BA45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33" y="1228724"/>
            <a:ext cx="836405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F942-3DC3-49CE-8C11-12B8F8B4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Предприниматель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98D0A-1B1A-426B-9606-D143BE7E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18" y="1363663"/>
            <a:ext cx="4729163" cy="3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CFDDF8-49AE-4E4C-95A7-2AE7093A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44" y="1638299"/>
            <a:ext cx="4710112" cy="26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26152-7F77-4D91-B67F-95BDB5E0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Прибыль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B1D112-BFB2-4859-93E2-6349D80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1325563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3014C-2991-4E43-AD50-B7693320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000124"/>
            <a:ext cx="3314700" cy="31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725E-3E95-4819-9C00-FD168330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F80E9E-21D2-41FC-A4A9-F9AD84EA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106" y="1409699"/>
            <a:ext cx="4395788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3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B0F9C-4558-495D-B190-AEB537CC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7" y="1241136"/>
            <a:ext cx="5305425" cy="30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5D5A2-B14B-43D5-B742-D1B3C690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Товар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1E724-B193-4674-9FB4-A6B82FB1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380" y="1325563"/>
            <a:ext cx="449324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10</Words>
  <Application>Microsoft Office PowerPoint</Application>
  <PresentationFormat>Широкоэкранный</PresentationFormat>
  <Paragraphs>10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Предприниматель </vt:lpstr>
      <vt:lpstr>Презентация PowerPoint</vt:lpstr>
      <vt:lpstr>Прибыль</vt:lpstr>
      <vt:lpstr>Презентация PowerPoint</vt:lpstr>
      <vt:lpstr>Налоги</vt:lpstr>
      <vt:lpstr>Презентация PowerPoint</vt:lpstr>
      <vt:lpstr>Товар</vt:lpstr>
      <vt:lpstr>Презентация PowerPoint</vt:lpstr>
      <vt:lpstr>Торговля</vt:lpstr>
      <vt:lpstr>Презентация PowerPoint</vt:lpstr>
      <vt:lpstr>Кредит</vt:lpstr>
      <vt:lpstr>Презентация PowerPoint</vt:lpstr>
      <vt:lpstr>Риск</vt:lpstr>
      <vt:lpstr>Презентация PowerPoint</vt:lpstr>
      <vt:lpstr>Деньги</vt:lpstr>
      <vt:lpstr>Презентация PowerPoint</vt:lpstr>
      <vt:lpstr>Конкуренция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13</cp:revision>
  <dcterms:created xsi:type="dcterms:W3CDTF">2024-01-17T12:57:24Z</dcterms:created>
  <dcterms:modified xsi:type="dcterms:W3CDTF">2024-01-17T15:10:57Z</dcterms:modified>
</cp:coreProperties>
</file>